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Lst>
  <p:sldSz cy="21945600" cx="32918400"/>
  <p:notesSz cx="6858000" cy="9144000"/>
  <p:embeddedFontLst>
    <p:embeddedFont>
      <p:font typeface="Encode Sans Black"/>
      <p:bold r:id="rId9"/>
    </p:embeddedFont>
    <p:embeddedFont>
      <p:font typeface="Open Sans"/>
      <p:regular r:id="rId10"/>
      <p:bold r:id="rId11"/>
      <p:italic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0">
          <p15:clr>
            <a:srgbClr val="A4A3A4"/>
          </p15:clr>
        </p15:guide>
        <p15:guide id="2" pos="720">
          <p15:clr>
            <a:srgbClr val="A4A3A4"/>
          </p15:clr>
        </p15:guide>
        <p15:guide id="3" pos="20016">
          <p15:clr>
            <a:srgbClr val="A4A3A4"/>
          </p15:clr>
        </p15:guide>
        <p15:guide id="4" orient="horz" pos="13104">
          <p15:clr>
            <a:srgbClr val="A4A3A4"/>
          </p15:clr>
        </p15:guide>
        <p15:guide id="5" pos="5112">
          <p15:clr>
            <a:srgbClr val="A4A3A4"/>
          </p15:clr>
        </p15:guide>
        <p15:guide id="6" pos="5688">
          <p15:clr>
            <a:srgbClr val="A4A3A4"/>
          </p15:clr>
        </p15:guide>
        <p15:guide id="7" pos="10080">
          <p15:clr>
            <a:srgbClr val="A4A3A4"/>
          </p15:clr>
        </p15:guide>
        <p15:guide id="8" pos="10656">
          <p15:clr>
            <a:srgbClr val="A4A3A4"/>
          </p15:clr>
        </p15:guide>
        <p15:guide id="9" pos="15048">
          <p15:clr>
            <a:srgbClr val="A4A3A4"/>
          </p15:clr>
        </p15:guide>
        <p15:guide id="10" pos="15624">
          <p15:clr>
            <a:srgbClr val="A4A3A4"/>
          </p15:clr>
        </p15:guide>
      </p15:sldGuideLst>
    </p:ext>
    <p:ext uri="http://customooxmlschemas.google.com/">
      <go:slidesCustomData xmlns:go="http://customooxmlschemas.google.com/" r:id="rId14" roundtripDataSignature="AMtx7miMd9fOCwEpxGLjAWA0g25qMkaK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0" orient="horz"/>
        <p:guide pos="720"/>
        <p:guide pos="20016"/>
        <p:guide pos="13104" orient="horz"/>
        <p:guide pos="5112"/>
        <p:guide pos="5688"/>
        <p:guide pos="10080"/>
        <p:guide pos="10656"/>
        <p:guide pos="15048"/>
        <p:guide pos="15624"/>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OpenSans-bold.fntdata"/><Relationship Id="rId10" Type="http://schemas.openxmlformats.org/officeDocument/2006/relationships/font" Target="fonts/OpenSans-regular.fntdata"/><Relationship Id="rId13" Type="http://schemas.openxmlformats.org/officeDocument/2006/relationships/font" Target="fonts/OpenSans-boldItalic.fntdata"/><Relationship Id="rId12"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EncodeSansBlack-bold.fntdata"/><Relationship Id="rId14"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US" sz="800">
                <a:solidFill>
                  <a:srgbClr val="2D3B45"/>
                </a:solidFill>
              </a:rPr>
              <a:t>✅ An introduction that sets the stage</a:t>
            </a:r>
            <a:endParaRPr sz="800">
              <a:solidFill>
                <a:srgbClr val="2D3B45"/>
              </a:solidFill>
            </a:endParaRPr>
          </a:p>
          <a:p>
            <a:pPr indent="0" lvl="0" marL="0" rtl="0" algn="l">
              <a:lnSpc>
                <a:spcPct val="115000"/>
              </a:lnSpc>
              <a:spcBef>
                <a:spcPts val="900"/>
              </a:spcBef>
              <a:spcAft>
                <a:spcPts val="0"/>
              </a:spcAft>
              <a:buClr>
                <a:schemeClr val="dk1"/>
              </a:buClr>
              <a:buSzPts val="1100"/>
              <a:buFont typeface="Arial"/>
              <a:buNone/>
            </a:pPr>
            <a:r>
              <a:rPr lang="en-US" sz="800">
                <a:solidFill>
                  <a:srgbClr val="2D3B45"/>
                </a:solidFill>
              </a:rPr>
              <a:t>✅ A brief overview of the motivating use case(s) [note, this is not all, just the most important]</a:t>
            </a:r>
            <a:endParaRPr sz="800">
              <a:solidFill>
                <a:srgbClr val="2D3B45"/>
              </a:solidFill>
            </a:endParaRPr>
          </a:p>
          <a:p>
            <a:pPr indent="0" lvl="0" marL="0" rtl="0" algn="l">
              <a:lnSpc>
                <a:spcPct val="115000"/>
              </a:lnSpc>
              <a:spcBef>
                <a:spcPts val="900"/>
              </a:spcBef>
              <a:spcAft>
                <a:spcPts val="0"/>
              </a:spcAft>
              <a:buClr>
                <a:schemeClr val="dk1"/>
              </a:buClr>
              <a:buSzPts val="1100"/>
              <a:buFont typeface="Arial"/>
              <a:buNone/>
            </a:pPr>
            <a:r>
              <a:rPr lang="en-US" sz="800">
                <a:solidFill>
                  <a:srgbClr val="2D3B45"/>
                </a:solidFill>
              </a:rPr>
              <a:t>Loading….. A description of the software design to meet the use case(s)</a:t>
            </a:r>
            <a:endParaRPr sz="800">
              <a:solidFill>
                <a:srgbClr val="2D3B45"/>
              </a:solidFill>
            </a:endParaRPr>
          </a:p>
          <a:p>
            <a:pPr indent="0" lvl="0" marL="0" rtl="0" algn="l">
              <a:lnSpc>
                <a:spcPct val="115000"/>
              </a:lnSpc>
              <a:spcBef>
                <a:spcPts val="900"/>
              </a:spcBef>
              <a:spcAft>
                <a:spcPts val="0"/>
              </a:spcAft>
              <a:buClr>
                <a:schemeClr val="dk1"/>
              </a:buClr>
              <a:buSzPts val="1100"/>
              <a:buFont typeface="Arial"/>
              <a:buNone/>
            </a:pPr>
            <a:r>
              <a:rPr lang="en-US" sz="800">
                <a:solidFill>
                  <a:srgbClr val="2D3B45"/>
                </a:solidFill>
              </a:rPr>
              <a:t>✅ A description of the data science methods you used</a:t>
            </a:r>
            <a:endParaRPr sz="800">
              <a:solidFill>
                <a:srgbClr val="2D3B45"/>
              </a:solidFill>
            </a:endParaRPr>
          </a:p>
          <a:p>
            <a:pPr indent="0" lvl="0" marL="0" rtl="0" algn="l">
              <a:lnSpc>
                <a:spcPct val="115000"/>
              </a:lnSpc>
              <a:spcBef>
                <a:spcPts val="900"/>
              </a:spcBef>
              <a:spcAft>
                <a:spcPts val="0"/>
              </a:spcAft>
              <a:buNone/>
            </a:pPr>
            <a:r>
              <a:rPr lang="en-US" sz="800">
                <a:solidFill>
                  <a:srgbClr val="2D3B45"/>
                </a:solidFill>
              </a:rPr>
              <a:t>Any conclusions you have come to about the performance of your methods</a:t>
            </a:r>
            <a:endParaRPr sz="800">
              <a:solidFill>
                <a:srgbClr val="2D3B45"/>
              </a:solidFill>
            </a:endParaRPr>
          </a:p>
          <a:p>
            <a:pPr indent="0" lvl="0" marL="0" rtl="0" algn="l">
              <a:lnSpc>
                <a:spcPct val="115000"/>
              </a:lnSpc>
              <a:spcBef>
                <a:spcPts val="900"/>
              </a:spcBef>
              <a:spcAft>
                <a:spcPts val="0"/>
              </a:spcAft>
              <a:buNone/>
            </a:pPr>
            <a:r>
              <a:rPr lang="en-US" sz="800">
                <a:solidFill>
                  <a:srgbClr val="2D3B45"/>
                </a:solidFill>
              </a:rPr>
              <a:t>✅ (let’s talk about this during the presentation) Describe your team dynamics, who did what, how did you communicate and plan</a:t>
            </a:r>
            <a:endParaRPr sz="800">
              <a:solidFill>
                <a:srgbClr val="2D3B45"/>
              </a:solidFill>
            </a:endParaRPr>
          </a:p>
          <a:p>
            <a:pPr indent="0" lvl="0" marL="0" rtl="0" algn="l">
              <a:lnSpc>
                <a:spcPct val="115000"/>
              </a:lnSpc>
              <a:spcBef>
                <a:spcPts val="900"/>
              </a:spcBef>
              <a:spcAft>
                <a:spcPts val="0"/>
              </a:spcAft>
              <a:buClr>
                <a:schemeClr val="dk1"/>
              </a:buClr>
              <a:buSzPts val="1100"/>
              <a:buFont typeface="Arial"/>
              <a:buNone/>
            </a:pPr>
            <a:r>
              <a:rPr lang="en-US" sz="800">
                <a:solidFill>
                  <a:srgbClr val="2D3B45"/>
                </a:solidFill>
              </a:rPr>
              <a:t>Loading……Next steps and lessons learned</a:t>
            </a:r>
            <a:endParaRPr sz="800">
              <a:solidFill>
                <a:srgbClr val="2D3B45"/>
              </a:solidFill>
            </a:endParaRPr>
          </a:p>
          <a:p>
            <a:pPr indent="0" lvl="0" marL="0" rtl="0" algn="l">
              <a:spcBef>
                <a:spcPts val="90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a0fe72f25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a0fe72f2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a0fe72f25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a0fe72f25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
          <p:cNvSpPr txBox="1"/>
          <p:nvPr>
            <p:ph type="ctrTitle"/>
          </p:nvPr>
        </p:nvSpPr>
        <p:spPr>
          <a:xfrm>
            <a:off x="2468880" y="3591562"/>
            <a:ext cx="27980640" cy="764032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
          <p:cNvSpPr txBox="1"/>
          <p:nvPr>
            <p:ph idx="1" type="subTitle"/>
          </p:nvPr>
        </p:nvSpPr>
        <p:spPr>
          <a:xfrm>
            <a:off x="4114800" y="11526522"/>
            <a:ext cx="24688800" cy="5298438"/>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3200"/>
              </a:spcBef>
              <a:spcAft>
                <a:spcPts val="0"/>
              </a:spcAft>
              <a:buClr>
                <a:schemeClr val="dk1"/>
              </a:buClr>
              <a:buSzPts val="7680"/>
              <a:buNone/>
              <a:defRPr sz="7680"/>
            </a:lvl1pPr>
            <a:lvl2pPr lvl="1" algn="ctr">
              <a:lnSpc>
                <a:spcPct val="90000"/>
              </a:lnSpc>
              <a:spcBef>
                <a:spcPts val="1600"/>
              </a:spcBef>
              <a:spcAft>
                <a:spcPts val="0"/>
              </a:spcAft>
              <a:buClr>
                <a:schemeClr val="dk1"/>
              </a:buClr>
              <a:buSzPts val="6400"/>
              <a:buNone/>
              <a:defRPr sz="6400"/>
            </a:lvl2pPr>
            <a:lvl3pPr lvl="2" algn="ctr">
              <a:lnSpc>
                <a:spcPct val="90000"/>
              </a:lnSpc>
              <a:spcBef>
                <a:spcPts val="1600"/>
              </a:spcBef>
              <a:spcAft>
                <a:spcPts val="0"/>
              </a:spcAft>
              <a:buClr>
                <a:schemeClr val="dk1"/>
              </a:buClr>
              <a:buSzPts val="5760"/>
              <a:buNone/>
              <a:defRPr sz="5760"/>
            </a:lvl3pPr>
            <a:lvl4pPr lvl="3" algn="ctr">
              <a:lnSpc>
                <a:spcPct val="90000"/>
              </a:lnSpc>
              <a:spcBef>
                <a:spcPts val="1600"/>
              </a:spcBef>
              <a:spcAft>
                <a:spcPts val="0"/>
              </a:spcAft>
              <a:buClr>
                <a:schemeClr val="dk1"/>
              </a:buClr>
              <a:buSzPts val="5120"/>
              <a:buNone/>
              <a:defRPr sz="5120"/>
            </a:lvl4pPr>
            <a:lvl5pPr lvl="4" algn="ctr">
              <a:lnSpc>
                <a:spcPct val="90000"/>
              </a:lnSpc>
              <a:spcBef>
                <a:spcPts val="1600"/>
              </a:spcBef>
              <a:spcAft>
                <a:spcPts val="0"/>
              </a:spcAft>
              <a:buClr>
                <a:schemeClr val="dk1"/>
              </a:buClr>
              <a:buSzPts val="5120"/>
              <a:buNone/>
              <a:defRPr sz="5120"/>
            </a:lvl5pPr>
            <a:lvl6pPr lvl="5" algn="ctr">
              <a:lnSpc>
                <a:spcPct val="90000"/>
              </a:lnSpc>
              <a:spcBef>
                <a:spcPts val="1600"/>
              </a:spcBef>
              <a:spcAft>
                <a:spcPts val="0"/>
              </a:spcAft>
              <a:buClr>
                <a:schemeClr val="dk1"/>
              </a:buClr>
              <a:buSzPts val="5120"/>
              <a:buNone/>
              <a:defRPr sz="5120"/>
            </a:lvl6pPr>
            <a:lvl7pPr lvl="6" algn="ctr">
              <a:lnSpc>
                <a:spcPct val="90000"/>
              </a:lnSpc>
              <a:spcBef>
                <a:spcPts val="1600"/>
              </a:spcBef>
              <a:spcAft>
                <a:spcPts val="0"/>
              </a:spcAft>
              <a:buClr>
                <a:schemeClr val="dk1"/>
              </a:buClr>
              <a:buSzPts val="5120"/>
              <a:buNone/>
              <a:defRPr sz="5120"/>
            </a:lvl7pPr>
            <a:lvl8pPr lvl="7" algn="ctr">
              <a:lnSpc>
                <a:spcPct val="90000"/>
              </a:lnSpc>
              <a:spcBef>
                <a:spcPts val="1600"/>
              </a:spcBef>
              <a:spcAft>
                <a:spcPts val="0"/>
              </a:spcAft>
              <a:buClr>
                <a:schemeClr val="dk1"/>
              </a:buClr>
              <a:buSzPts val="5120"/>
              <a:buNone/>
              <a:defRPr sz="5120"/>
            </a:lvl8pPr>
            <a:lvl9pPr lvl="8" algn="ctr">
              <a:lnSpc>
                <a:spcPct val="90000"/>
              </a:lnSpc>
              <a:spcBef>
                <a:spcPts val="1600"/>
              </a:spcBef>
              <a:spcAft>
                <a:spcPts val="0"/>
              </a:spcAft>
              <a:buClr>
                <a:schemeClr val="dk1"/>
              </a:buClr>
              <a:buSzPts val="5120"/>
              <a:buNone/>
              <a:defRPr sz="5120"/>
            </a:lvl9pPr>
          </a:lstStyle>
          <a:p/>
        </p:txBody>
      </p:sp>
      <p:sp>
        <p:nvSpPr>
          <p:cNvPr id="14" name="Google Shape;14;p4"/>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3"/>
          <p:cNvSpPr txBox="1"/>
          <p:nvPr>
            <p:ph type="title"/>
          </p:nvPr>
        </p:nvSpPr>
        <p:spPr>
          <a:xfrm>
            <a:off x="2263140" y="1168405"/>
            <a:ext cx="2839212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3"/>
          <p:cNvSpPr txBox="1"/>
          <p:nvPr>
            <p:ph idx="1" type="body"/>
          </p:nvPr>
        </p:nvSpPr>
        <p:spPr>
          <a:xfrm rot="5400000">
            <a:off x="9497059" y="-1391919"/>
            <a:ext cx="13924282" cy="2839212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71" name="Google Shape;71;p13"/>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3"/>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3"/>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4"/>
          <p:cNvSpPr txBox="1"/>
          <p:nvPr>
            <p:ph type="title"/>
          </p:nvPr>
        </p:nvSpPr>
        <p:spPr>
          <a:xfrm rot="5400000">
            <a:off x="17807306" y="6918326"/>
            <a:ext cx="18597882" cy="709803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4"/>
          <p:cNvSpPr txBox="1"/>
          <p:nvPr>
            <p:ph idx="1" type="body"/>
          </p:nvPr>
        </p:nvSpPr>
        <p:spPr>
          <a:xfrm rot="5400000">
            <a:off x="3405506" y="26036"/>
            <a:ext cx="18597882" cy="2088261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77" name="Google Shape;77;p14"/>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4"/>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4"/>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
          <p:cNvSpPr txBox="1"/>
          <p:nvPr>
            <p:ph type="title"/>
          </p:nvPr>
        </p:nvSpPr>
        <p:spPr>
          <a:xfrm>
            <a:off x="2263140" y="1168405"/>
            <a:ext cx="2839212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
          <p:cNvSpPr txBox="1"/>
          <p:nvPr>
            <p:ph idx="1" type="body"/>
          </p:nvPr>
        </p:nvSpPr>
        <p:spPr>
          <a:xfrm>
            <a:off x="2263140" y="5842000"/>
            <a:ext cx="2839212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20" name="Google Shape;20;p5"/>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
          <p:cNvSpPr txBox="1"/>
          <p:nvPr>
            <p:ph type="title"/>
          </p:nvPr>
        </p:nvSpPr>
        <p:spPr>
          <a:xfrm>
            <a:off x="2245997" y="5471167"/>
            <a:ext cx="28392120" cy="912875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6"/>
          <p:cNvSpPr txBox="1"/>
          <p:nvPr>
            <p:ph idx="1" type="body"/>
          </p:nvPr>
        </p:nvSpPr>
        <p:spPr>
          <a:xfrm>
            <a:off x="2245997" y="14686287"/>
            <a:ext cx="28392120" cy="48005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sz="7680">
                <a:solidFill>
                  <a:schemeClr val="dk1"/>
                </a:solidFill>
              </a:defRPr>
            </a:lvl1pPr>
            <a:lvl2pPr indent="-228600" lvl="1" marL="914400" algn="l">
              <a:lnSpc>
                <a:spcPct val="90000"/>
              </a:lnSpc>
              <a:spcBef>
                <a:spcPts val="1600"/>
              </a:spcBef>
              <a:spcAft>
                <a:spcPts val="0"/>
              </a:spcAft>
              <a:buClr>
                <a:srgbClr val="8D88A2"/>
              </a:buClr>
              <a:buSzPts val="6400"/>
              <a:buNone/>
              <a:defRPr sz="6400">
                <a:solidFill>
                  <a:srgbClr val="8D88A2"/>
                </a:solidFill>
              </a:defRPr>
            </a:lvl2pPr>
            <a:lvl3pPr indent="-228600" lvl="2" marL="1371600" algn="l">
              <a:lnSpc>
                <a:spcPct val="90000"/>
              </a:lnSpc>
              <a:spcBef>
                <a:spcPts val="1600"/>
              </a:spcBef>
              <a:spcAft>
                <a:spcPts val="0"/>
              </a:spcAft>
              <a:buClr>
                <a:srgbClr val="8D88A2"/>
              </a:buClr>
              <a:buSzPts val="5760"/>
              <a:buNone/>
              <a:defRPr sz="5760">
                <a:solidFill>
                  <a:srgbClr val="8D88A2"/>
                </a:solidFill>
              </a:defRPr>
            </a:lvl3pPr>
            <a:lvl4pPr indent="-228600" lvl="3" marL="1828800" algn="l">
              <a:lnSpc>
                <a:spcPct val="90000"/>
              </a:lnSpc>
              <a:spcBef>
                <a:spcPts val="1600"/>
              </a:spcBef>
              <a:spcAft>
                <a:spcPts val="0"/>
              </a:spcAft>
              <a:buClr>
                <a:srgbClr val="8D88A2"/>
              </a:buClr>
              <a:buSzPts val="5120"/>
              <a:buNone/>
              <a:defRPr sz="5120">
                <a:solidFill>
                  <a:srgbClr val="8D88A2"/>
                </a:solidFill>
              </a:defRPr>
            </a:lvl4pPr>
            <a:lvl5pPr indent="-228600" lvl="4" marL="2286000" algn="l">
              <a:lnSpc>
                <a:spcPct val="90000"/>
              </a:lnSpc>
              <a:spcBef>
                <a:spcPts val="1600"/>
              </a:spcBef>
              <a:spcAft>
                <a:spcPts val="0"/>
              </a:spcAft>
              <a:buClr>
                <a:srgbClr val="8D88A2"/>
              </a:buClr>
              <a:buSzPts val="5120"/>
              <a:buNone/>
              <a:defRPr sz="5120">
                <a:solidFill>
                  <a:srgbClr val="8D88A2"/>
                </a:solidFill>
              </a:defRPr>
            </a:lvl5pPr>
            <a:lvl6pPr indent="-228600" lvl="5" marL="2743200" algn="l">
              <a:lnSpc>
                <a:spcPct val="90000"/>
              </a:lnSpc>
              <a:spcBef>
                <a:spcPts val="1600"/>
              </a:spcBef>
              <a:spcAft>
                <a:spcPts val="0"/>
              </a:spcAft>
              <a:buClr>
                <a:srgbClr val="8D88A2"/>
              </a:buClr>
              <a:buSzPts val="5120"/>
              <a:buNone/>
              <a:defRPr sz="5120">
                <a:solidFill>
                  <a:srgbClr val="8D88A2"/>
                </a:solidFill>
              </a:defRPr>
            </a:lvl6pPr>
            <a:lvl7pPr indent="-228600" lvl="6" marL="3200400" algn="l">
              <a:lnSpc>
                <a:spcPct val="90000"/>
              </a:lnSpc>
              <a:spcBef>
                <a:spcPts val="1600"/>
              </a:spcBef>
              <a:spcAft>
                <a:spcPts val="0"/>
              </a:spcAft>
              <a:buClr>
                <a:srgbClr val="8D88A2"/>
              </a:buClr>
              <a:buSzPts val="5120"/>
              <a:buNone/>
              <a:defRPr sz="5120">
                <a:solidFill>
                  <a:srgbClr val="8D88A2"/>
                </a:solidFill>
              </a:defRPr>
            </a:lvl7pPr>
            <a:lvl8pPr indent="-228600" lvl="7" marL="3657600" algn="l">
              <a:lnSpc>
                <a:spcPct val="90000"/>
              </a:lnSpc>
              <a:spcBef>
                <a:spcPts val="1600"/>
              </a:spcBef>
              <a:spcAft>
                <a:spcPts val="0"/>
              </a:spcAft>
              <a:buClr>
                <a:srgbClr val="8D88A2"/>
              </a:buClr>
              <a:buSzPts val="5120"/>
              <a:buNone/>
              <a:defRPr sz="5120">
                <a:solidFill>
                  <a:srgbClr val="8D88A2"/>
                </a:solidFill>
              </a:defRPr>
            </a:lvl8pPr>
            <a:lvl9pPr indent="-228600" lvl="8" marL="4114800" algn="l">
              <a:lnSpc>
                <a:spcPct val="90000"/>
              </a:lnSpc>
              <a:spcBef>
                <a:spcPts val="1600"/>
              </a:spcBef>
              <a:spcAft>
                <a:spcPts val="0"/>
              </a:spcAft>
              <a:buClr>
                <a:srgbClr val="8D88A2"/>
              </a:buClr>
              <a:buSzPts val="5120"/>
              <a:buNone/>
              <a:defRPr sz="5120">
                <a:solidFill>
                  <a:srgbClr val="8D88A2"/>
                </a:solidFill>
              </a:defRPr>
            </a:lvl9pPr>
          </a:lstStyle>
          <a:p/>
        </p:txBody>
      </p:sp>
      <p:sp>
        <p:nvSpPr>
          <p:cNvPr id="26" name="Google Shape;26;p6"/>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7"/>
          <p:cNvSpPr txBox="1"/>
          <p:nvPr>
            <p:ph type="title"/>
          </p:nvPr>
        </p:nvSpPr>
        <p:spPr>
          <a:xfrm>
            <a:off x="2263140" y="1168405"/>
            <a:ext cx="2839212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
          <p:cNvSpPr txBox="1"/>
          <p:nvPr>
            <p:ph idx="1" type="body"/>
          </p:nvPr>
        </p:nvSpPr>
        <p:spPr>
          <a:xfrm>
            <a:off x="2263140" y="5842000"/>
            <a:ext cx="1399032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32" name="Google Shape;32;p7"/>
          <p:cNvSpPr txBox="1"/>
          <p:nvPr>
            <p:ph idx="2" type="body"/>
          </p:nvPr>
        </p:nvSpPr>
        <p:spPr>
          <a:xfrm>
            <a:off x="16664940" y="5842000"/>
            <a:ext cx="1399032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33" name="Google Shape;33;p7"/>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8"/>
          <p:cNvSpPr txBox="1"/>
          <p:nvPr>
            <p:ph type="title"/>
          </p:nvPr>
        </p:nvSpPr>
        <p:spPr>
          <a:xfrm>
            <a:off x="2267428" y="1168405"/>
            <a:ext cx="2839212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8"/>
          <p:cNvSpPr txBox="1"/>
          <p:nvPr>
            <p:ph idx="1" type="body"/>
          </p:nvPr>
        </p:nvSpPr>
        <p:spPr>
          <a:xfrm>
            <a:off x="2267431" y="5379722"/>
            <a:ext cx="13926024" cy="263651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b="1" sz="7680"/>
            </a:lvl1pPr>
            <a:lvl2pPr indent="-228600" lvl="1" marL="914400" algn="l">
              <a:lnSpc>
                <a:spcPct val="90000"/>
              </a:lnSpc>
              <a:spcBef>
                <a:spcPts val="1600"/>
              </a:spcBef>
              <a:spcAft>
                <a:spcPts val="0"/>
              </a:spcAft>
              <a:buClr>
                <a:schemeClr val="dk1"/>
              </a:buClr>
              <a:buSzPts val="6400"/>
              <a:buNone/>
              <a:defRPr b="1" sz="6400"/>
            </a:lvl2pPr>
            <a:lvl3pPr indent="-228600" lvl="2" marL="1371600" algn="l">
              <a:lnSpc>
                <a:spcPct val="90000"/>
              </a:lnSpc>
              <a:spcBef>
                <a:spcPts val="1600"/>
              </a:spcBef>
              <a:spcAft>
                <a:spcPts val="0"/>
              </a:spcAft>
              <a:buClr>
                <a:schemeClr val="dk1"/>
              </a:buClr>
              <a:buSzPts val="5760"/>
              <a:buNone/>
              <a:defRPr b="1" sz="5760"/>
            </a:lvl3pPr>
            <a:lvl4pPr indent="-228600" lvl="3" marL="1828800" algn="l">
              <a:lnSpc>
                <a:spcPct val="90000"/>
              </a:lnSpc>
              <a:spcBef>
                <a:spcPts val="1600"/>
              </a:spcBef>
              <a:spcAft>
                <a:spcPts val="0"/>
              </a:spcAft>
              <a:buClr>
                <a:schemeClr val="dk1"/>
              </a:buClr>
              <a:buSzPts val="5120"/>
              <a:buNone/>
              <a:defRPr b="1" sz="5120"/>
            </a:lvl4pPr>
            <a:lvl5pPr indent="-228600" lvl="4" marL="2286000" algn="l">
              <a:lnSpc>
                <a:spcPct val="90000"/>
              </a:lnSpc>
              <a:spcBef>
                <a:spcPts val="1600"/>
              </a:spcBef>
              <a:spcAft>
                <a:spcPts val="0"/>
              </a:spcAft>
              <a:buClr>
                <a:schemeClr val="dk1"/>
              </a:buClr>
              <a:buSzPts val="5120"/>
              <a:buNone/>
              <a:defRPr b="1" sz="5120"/>
            </a:lvl5pPr>
            <a:lvl6pPr indent="-228600" lvl="5" marL="2743200" algn="l">
              <a:lnSpc>
                <a:spcPct val="90000"/>
              </a:lnSpc>
              <a:spcBef>
                <a:spcPts val="1600"/>
              </a:spcBef>
              <a:spcAft>
                <a:spcPts val="0"/>
              </a:spcAft>
              <a:buClr>
                <a:schemeClr val="dk1"/>
              </a:buClr>
              <a:buSzPts val="5120"/>
              <a:buNone/>
              <a:defRPr b="1" sz="5120"/>
            </a:lvl6pPr>
            <a:lvl7pPr indent="-228600" lvl="6" marL="3200400" algn="l">
              <a:lnSpc>
                <a:spcPct val="90000"/>
              </a:lnSpc>
              <a:spcBef>
                <a:spcPts val="1600"/>
              </a:spcBef>
              <a:spcAft>
                <a:spcPts val="0"/>
              </a:spcAft>
              <a:buClr>
                <a:schemeClr val="dk1"/>
              </a:buClr>
              <a:buSzPts val="5120"/>
              <a:buNone/>
              <a:defRPr b="1" sz="5120"/>
            </a:lvl7pPr>
            <a:lvl8pPr indent="-228600" lvl="7" marL="3657600" algn="l">
              <a:lnSpc>
                <a:spcPct val="90000"/>
              </a:lnSpc>
              <a:spcBef>
                <a:spcPts val="1600"/>
              </a:spcBef>
              <a:spcAft>
                <a:spcPts val="0"/>
              </a:spcAft>
              <a:buClr>
                <a:schemeClr val="dk1"/>
              </a:buClr>
              <a:buSzPts val="5120"/>
              <a:buNone/>
              <a:defRPr b="1" sz="5120"/>
            </a:lvl8pPr>
            <a:lvl9pPr indent="-228600" lvl="8" marL="4114800" algn="l">
              <a:lnSpc>
                <a:spcPct val="90000"/>
              </a:lnSpc>
              <a:spcBef>
                <a:spcPts val="1600"/>
              </a:spcBef>
              <a:spcAft>
                <a:spcPts val="0"/>
              </a:spcAft>
              <a:buClr>
                <a:schemeClr val="dk1"/>
              </a:buClr>
              <a:buSzPts val="5120"/>
              <a:buNone/>
              <a:defRPr b="1" sz="5120"/>
            </a:lvl9pPr>
          </a:lstStyle>
          <a:p/>
        </p:txBody>
      </p:sp>
      <p:sp>
        <p:nvSpPr>
          <p:cNvPr id="39" name="Google Shape;39;p8"/>
          <p:cNvSpPr txBox="1"/>
          <p:nvPr>
            <p:ph idx="2" type="body"/>
          </p:nvPr>
        </p:nvSpPr>
        <p:spPr>
          <a:xfrm>
            <a:off x="2267431" y="8016240"/>
            <a:ext cx="13926024" cy="117906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40" name="Google Shape;40;p8"/>
          <p:cNvSpPr txBox="1"/>
          <p:nvPr>
            <p:ph idx="3" type="body"/>
          </p:nvPr>
        </p:nvSpPr>
        <p:spPr>
          <a:xfrm>
            <a:off x="16664942" y="5379722"/>
            <a:ext cx="13994608" cy="263651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b="1" sz="7680"/>
            </a:lvl1pPr>
            <a:lvl2pPr indent="-228600" lvl="1" marL="914400" algn="l">
              <a:lnSpc>
                <a:spcPct val="90000"/>
              </a:lnSpc>
              <a:spcBef>
                <a:spcPts val="1600"/>
              </a:spcBef>
              <a:spcAft>
                <a:spcPts val="0"/>
              </a:spcAft>
              <a:buClr>
                <a:schemeClr val="dk1"/>
              </a:buClr>
              <a:buSzPts val="6400"/>
              <a:buNone/>
              <a:defRPr b="1" sz="6400"/>
            </a:lvl2pPr>
            <a:lvl3pPr indent="-228600" lvl="2" marL="1371600" algn="l">
              <a:lnSpc>
                <a:spcPct val="90000"/>
              </a:lnSpc>
              <a:spcBef>
                <a:spcPts val="1600"/>
              </a:spcBef>
              <a:spcAft>
                <a:spcPts val="0"/>
              </a:spcAft>
              <a:buClr>
                <a:schemeClr val="dk1"/>
              </a:buClr>
              <a:buSzPts val="5760"/>
              <a:buNone/>
              <a:defRPr b="1" sz="5760"/>
            </a:lvl3pPr>
            <a:lvl4pPr indent="-228600" lvl="3" marL="1828800" algn="l">
              <a:lnSpc>
                <a:spcPct val="90000"/>
              </a:lnSpc>
              <a:spcBef>
                <a:spcPts val="1600"/>
              </a:spcBef>
              <a:spcAft>
                <a:spcPts val="0"/>
              </a:spcAft>
              <a:buClr>
                <a:schemeClr val="dk1"/>
              </a:buClr>
              <a:buSzPts val="5120"/>
              <a:buNone/>
              <a:defRPr b="1" sz="5120"/>
            </a:lvl4pPr>
            <a:lvl5pPr indent="-228600" lvl="4" marL="2286000" algn="l">
              <a:lnSpc>
                <a:spcPct val="90000"/>
              </a:lnSpc>
              <a:spcBef>
                <a:spcPts val="1600"/>
              </a:spcBef>
              <a:spcAft>
                <a:spcPts val="0"/>
              </a:spcAft>
              <a:buClr>
                <a:schemeClr val="dk1"/>
              </a:buClr>
              <a:buSzPts val="5120"/>
              <a:buNone/>
              <a:defRPr b="1" sz="5120"/>
            </a:lvl5pPr>
            <a:lvl6pPr indent="-228600" lvl="5" marL="2743200" algn="l">
              <a:lnSpc>
                <a:spcPct val="90000"/>
              </a:lnSpc>
              <a:spcBef>
                <a:spcPts val="1600"/>
              </a:spcBef>
              <a:spcAft>
                <a:spcPts val="0"/>
              </a:spcAft>
              <a:buClr>
                <a:schemeClr val="dk1"/>
              </a:buClr>
              <a:buSzPts val="5120"/>
              <a:buNone/>
              <a:defRPr b="1" sz="5120"/>
            </a:lvl6pPr>
            <a:lvl7pPr indent="-228600" lvl="6" marL="3200400" algn="l">
              <a:lnSpc>
                <a:spcPct val="90000"/>
              </a:lnSpc>
              <a:spcBef>
                <a:spcPts val="1600"/>
              </a:spcBef>
              <a:spcAft>
                <a:spcPts val="0"/>
              </a:spcAft>
              <a:buClr>
                <a:schemeClr val="dk1"/>
              </a:buClr>
              <a:buSzPts val="5120"/>
              <a:buNone/>
              <a:defRPr b="1" sz="5120"/>
            </a:lvl7pPr>
            <a:lvl8pPr indent="-228600" lvl="7" marL="3657600" algn="l">
              <a:lnSpc>
                <a:spcPct val="90000"/>
              </a:lnSpc>
              <a:spcBef>
                <a:spcPts val="1600"/>
              </a:spcBef>
              <a:spcAft>
                <a:spcPts val="0"/>
              </a:spcAft>
              <a:buClr>
                <a:schemeClr val="dk1"/>
              </a:buClr>
              <a:buSzPts val="5120"/>
              <a:buNone/>
              <a:defRPr b="1" sz="5120"/>
            </a:lvl8pPr>
            <a:lvl9pPr indent="-228600" lvl="8" marL="4114800" algn="l">
              <a:lnSpc>
                <a:spcPct val="90000"/>
              </a:lnSpc>
              <a:spcBef>
                <a:spcPts val="1600"/>
              </a:spcBef>
              <a:spcAft>
                <a:spcPts val="0"/>
              </a:spcAft>
              <a:buClr>
                <a:schemeClr val="dk1"/>
              </a:buClr>
              <a:buSzPts val="5120"/>
              <a:buNone/>
              <a:defRPr b="1" sz="5120"/>
            </a:lvl9pPr>
          </a:lstStyle>
          <a:p/>
        </p:txBody>
      </p:sp>
      <p:sp>
        <p:nvSpPr>
          <p:cNvPr id="41" name="Google Shape;41;p8"/>
          <p:cNvSpPr txBox="1"/>
          <p:nvPr>
            <p:ph idx="4" type="body"/>
          </p:nvPr>
        </p:nvSpPr>
        <p:spPr>
          <a:xfrm>
            <a:off x="16664942" y="8016240"/>
            <a:ext cx="13994608" cy="117906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42" name="Google Shape;42;p8"/>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8"/>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9"/>
          <p:cNvSpPr txBox="1"/>
          <p:nvPr>
            <p:ph type="title"/>
          </p:nvPr>
        </p:nvSpPr>
        <p:spPr>
          <a:xfrm>
            <a:off x="2263140" y="1168405"/>
            <a:ext cx="2839212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9"/>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9"/>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0"/>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0"/>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0"/>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1"/>
          <p:cNvSpPr txBox="1"/>
          <p:nvPr>
            <p:ph type="title"/>
          </p:nvPr>
        </p:nvSpPr>
        <p:spPr>
          <a:xfrm>
            <a:off x="2267428" y="1463040"/>
            <a:ext cx="10617041" cy="51206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1"/>
          <p:cNvSpPr txBox="1"/>
          <p:nvPr>
            <p:ph idx="1" type="body"/>
          </p:nvPr>
        </p:nvSpPr>
        <p:spPr>
          <a:xfrm>
            <a:off x="13994608" y="3159765"/>
            <a:ext cx="16664940" cy="15595600"/>
          </a:xfrm>
          <a:prstGeom prst="rect">
            <a:avLst/>
          </a:prstGeom>
          <a:noFill/>
          <a:ln>
            <a:noFill/>
          </a:ln>
        </p:spPr>
        <p:txBody>
          <a:bodyPr anchorCtr="0" anchor="t" bIns="45700" lIns="91425" spcFirstLastPara="1" rIns="91425" wrap="square" tIns="45700">
            <a:normAutofit/>
          </a:bodyPr>
          <a:lstStyle>
            <a:lvl1pPr indent="-878839" lvl="0" marL="457200" algn="l">
              <a:lnSpc>
                <a:spcPct val="90000"/>
              </a:lnSpc>
              <a:spcBef>
                <a:spcPts val="3200"/>
              </a:spcBef>
              <a:spcAft>
                <a:spcPts val="0"/>
              </a:spcAft>
              <a:buClr>
                <a:schemeClr val="dk1"/>
              </a:buClr>
              <a:buSzPts val="10240"/>
              <a:buChar char="•"/>
              <a:defRPr sz="10240"/>
            </a:lvl1pPr>
            <a:lvl2pPr indent="-797560" lvl="1" marL="914400" algn="l">
              <a:lnSpc>
                <a:spcPct val="90000"/>
              </a:lnSpc>
              <a:spcBef>
                <a:spcPts val="1600"/>
              </a:spcBef>
              <a:spcAft>
                <a:spcPts val="0"/>
              </a:spcAft>
              <a:buClr>
                <a:schemeClr val="dk1"/>
              </a:buClr>
              <a:buSzPts val="8960"/>
              <a:buChar char="•"/>
              <a:defRPr sz="8960"/>
            </a:lvl2pPr>
            <a:lvl3pPr indent="-716280" lvl="2" marL="1371600" algn="l">
              <a:lnSpc>
                <a:spcPct val="90000"/>
              </a:lnSpc>
              <a:spcBef>
                <a:spcPts val="1600"/>
              </a:spcBef>
              <a:spcAft>
                <a:spcPts val="0"/>
              </a:spcAft>
              <a:buClr>
                <a:schemeClr val="dk1"/>
              </a:buClr>
              <a:buSzPts val="7680"/>
              <a:buChar char="•"/>
              <a:defRPr sz="7680"/>
            </a:lvl3pPr>
            <a:lvl4pPr indent="-635000" lvl="3" marL="1828800" algn="l">
              <a:lnSpc>
                <a:spcPct val="90000"/>
              </a:lnSpc>
              <a:spcBef>
                <a:spcPts val="1600"/>
              </a:spcBef>
              <a:spcAft>
                <a:spcPts val="0"/>
              </a:spcAft>
              <a:buClr>
                <a:schemeClr val="dk1"/>
              </a:buClr>
              <a:buSzPts val="6400"/>
              <a:buChar char="•"/>
              <a:defRPr sz="6400"/>
            </a:lvl4pPr>
            <a:lvl5pPr indent="-635000" lvl="4" marL="2286000" algn="l">
              <a:lnSpc>
                <a:spcPct val="90000"/>
              </a:lnSpc>
              <a:spcBef>
                <a:spcPts val="1600"/>
              </a:spcBef>
              <a:spcAft>
                <a:spcPts val="0"/>
              </a:spcAft>
              <a:buClr>
                <a:schemeClr val="dk1"/>
              </a:buClr>
              <a:buSzPts val="6400"/>
              <a:buChar char="•"/>
              <a:defRPr sz="6400"/>
            </a:lvl5pPr>
            <a:lvl6pPr indent="-635000" lvl="5" marL="2743200" algn="l">
              <a:lnSpc>
                <a:spcPct val="90000"/>
              </a:lnSpc>
              <a:spcBef>
                <a:spcPts val="1600"/>
              </a:spcBef>
              <a:spcAft>
                <a:spcPts val="0"/>
              </a:spcAft>
              <a:buClr>
                <a:schemeClr val="dk1"/>
              </a:buClr>
              <a:buSzPts val="6400"/>
              <a:buChar char="•"/>
              <a:defRPr sz="6400"/>
            </a:lvl6pPr>
            <a:lvl7pPr indent="-635000" lvl="6" marL="3200400" algn="l">
              <a:lnSpc>
                <a:spcPct val="90000"/>
              </a:lnSpc>
              <a:spcBef>
                <a:spcPts val="1600"/>
              </a:spcBef>
              <a:spcAft>
                <a:spcPts val="0"/>
              </a:spcAft>
              <a:buClr>
                <a:schemeClr val="dk1"/>
              </a:buClr>
              <a:buSzPts val="6400"/>
              <a:buChar char="•"/>
              <a:defRPr sz="6400"/>
            </a:lvl7pPr>
            <a:lvl8pPr indent="-635000" lvl="7" marL="3657600" algn="l">
              <a:lnSpc>
                <a:spcPct val="90000"/>
              </a:lnSpc>
              <a:spcBef>
                <a:spcPts val="1600"/>
              </a:spcBef>
              <a:spcAft>
                <a:spcPts val="0"/>
              </a:spcAft>
              <a:buClr>
                <a:schemeClr val="dk1"/>
              </a:buClr>
              <a:buSzPts val="6400"/>
              <a:buChar char="•"/>
              <a:defRPr sz="6400"/>
            </a:lvl8pPr>
            <a:lvl9pPr indent="-635000" lvl="8" marL="4114800" algn="l">
              <a:lnSpc>
                <a:spcPct val="90000"/>
              </a:lnSpc>
              <a:spcBef>
                <a:spcPts val="1600"/>
              </a:spcBef>
              <a:spcAft>
                <a:spcPts val="0"/>
              </a:spcAft>
              <a:buClr>
                <a:schemeClr val="dk1"/>
              </a:buClr>
              <a:buSzPts val="6400"/>
              <a:buChar char="•"/>
              <a:defRPr sz="6400"/>
            </a:lvl9pPr>
          </a:lstStyle>
          <a:p/>
        </p:txBody>
      </p:sp>
      <p:sp>
        <p:nvSpPr>
          <p:cNvPr id="57" name="Google Shape;57;p11"/>
          <p:cNvSpPr txBox="1"/>
          <p:nvPr>
            <p:ph idx="2" type="body"/>
          </p:nvPr>
        </p:nvSpPr>
        <p:spPr>
          <a:xfrm>
            <a:off x="2267428" y="6583680"/>
            <a:ext cx="10617041" cy="121970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5120"/>
              <a:buNone/>
              <a:defRPr sz="5120"/>
            </a:lvl1pPr>
            <a:lvl2pPr indent="-228600" lvl="1" marL="914400" algn="l">
              <a:lnSpc>
                <a:spcPct val="90000"/>
              </a:lnSpc>
              <a:spcBef>
                <a:spcPts val="1600"/>
              </a:spcBef>
              <a:spcAft>
                <a:spcPts val="0"/>
              </a:spcAft>
              <a:buClr>
                <a:schemeClr val="dk1"/>
              </a:buClr>
              <a:buSzPts val="4480"/>
              <a:buNone/>
              <a:defRPr sz="4480"/>
            </a:lvl2pPr>
            <a:lvl3pPr indent="-228600" lvl="2" marL="1371600" algn="l">
              <a:lnSpc>
                <a:spcPct val="90000"/>
              </a:lnSpc>
              <a:spcBef>
                <a:spcPts val="1600"/>
              </a:spcBef>
              <a:spcAft>
                <a:spcPts val="0"/>
              </a:spcAft>
              <a:buClr>
                <a:schemeClr val="dk1"/>
              </a:buClr>
              <a:buSzPts val="3840"/>
              <a:buNone/>
              <a:defRPr sz="3840"/>
            </a:lvl3pPr>
            <a:lvl4pPr indent="-228600" lvl="3" marL="1828800" algn="l">
              <a:lnSpc>
                <a:spcPct val="90000"/>
              </a:lnSpc>
              <a:spcBef>
                <a:spcPts val="1600"/>
              </a:spcBef>
              <a:spcAft>
                <a:spcPts val="0"/>
              </a:spcAft>
              <a:buClr>
                <a:schemeClr val="dk1"/>
              </a:buClr>
              <a:buSzPts val="3200"/>
              <a:buNone/>
              <a:defRPr sz="3200"/>
            </a:lvl4pPr>
            <a:lvl5pPr indent="-228600" lvl="4" marL="2286000" algn="l">
              <a:lnSpc>
                <a:spcPct val="90000"/>
              </a:lnSpc>
              <a:spcBef>
                <a:spcPts val="1600"/>
              </a:spcBef>
              <a:spcAft>
                <a:spcPts val="0"/>
              </a:spcAft>
              <a:buClr>
                <a:schemeClr val="dk1"/>
              </a:buClr>
              <a:buSzPts val="3200"/>
              <a:buNone/>
              <a:defRPr sz="3200"/>
            </a:lvl5pPr>
            <a:lvl6pPr indent="-228600" lvl="5" marL="2743200" algn="l">
              <a:lnSpc>
                <a:spcPct val="90000"/>
              </a:lnSpc>
              <a:spcBef>
                <a:spcPts val="1600"/>
              </a:spcBef>
              <a:spcAft>
                <a:spcPts val="0"/>
              </a:spcAft>
              <a:buClr>
                <a:schemeClr val="dk1"/>
              </a:buClr>
              <a:buSzPts val="3200"/>
              <a:buNone/>
              <a:defRPr sz="3200"/>
            </a:lvl6pPr>
            <a:lvl7pPr indent="-228600" lvl="6" marL="3200400" algn="l">
              <a:lnSpc>
                <a:spcPct val="90000"/>
              </a:lnSpc>
              <a:spcBef>
                <a:spcPts val="1600"/>
              </a:spcBef>
              <a:spcAft>
                <a:spcPts val="0"/>
              </a:spcAft>
              <a:buClr>
                <a:schemeClr val="dk1"/>
              </a:buClr>
              <a:buSzPts val="3200"/>
              <a:buNone/>
              <a:defRPr sz="3200"/>
            </a:lvl7pPr>
            <a:lvl8pPr indent="-228600" lvl="7" marL="3657600" algn="l">
              <a:lnSpc>
                <a:spcPct val="90000"/>
              </a:lnSpc>
              <a:spcBef>
                <a:spcPts val="1600"/>
              </a:spcBef>
              <a:spcAft>
                <a:spcPts val="0"/>
              </a:spcAft>
              <a:buClr>
                <a:schemeClr val="dk1"/>
              </a:buClr>
              <a:buSzPts val="3200"/>
              <a:buNone/>
              <a:defRPr sz="3200"/>
            </a:lvl8pPr>
            <a:lvl9pPr indent="-228600" lvl="8" marL="4114800" algn="l">
              <a:lnSpc>
                <a:spcPct val="90000"/>
              </a:lnSpc>
              <a:spcBef>
                <a:spcPts val="1600"/>
              </a:spcBef>
              <a:spcAft>
                <a:spcPts val="0"/>
              </a:spcAft>
              <a:buClr>
                <a:schemeClr val="dk1"/>
              </a:buClr>
              <a:buSzPts val="3200"/>
              <a:buNone/>
              <a:defRPr sz="3200"/>
            </a:lvl9pPr>
          </a:lstStyle>
          <a:p/>
        </p:txBody>
      </p:sp>
      <p:sp>
        <p:nvSpPr>
          <p:cNvPr id="58" name="Google Shape;58;p11"/>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1"/>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1"/>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2"/>
          <p:cNvSpPr txBox="1"/>
          <p:nvPr>
            <p:ph type="title"/>
          </p:nvPr>
        </p:nvSpPr>
        <p:spPr>
          <a:xfrm>
            <a:off x="2267428" y="1463040"/>
            <a:ext cx="10617041" cy="51206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2"/>
          <p:cNvSpPr/>
          <p:nvPr>
            <p:ph idx="2" type="pic"/>
          </p:nvPr>
        </p:nvSpPr>
        <p:spPr>
          <a:xfrm>
            <a:off x="13994608" y="3159765"/>
            <a:ext cx="16664940" cy="15595600"/>
          </a:xfrm>
          <a:prstGeom prst="rect">
            <a:avLst/>
          </a:prstGeom>
          <a:noFill/>
          <a:ln>
            <a:noFill/>
          </a:ln>
        </p:spPr>
      </p:sp>
      <p:sp>
        <p:nvSpPr>
          <p:cNvPr id="64" name="Google Shape;64;p12"/>
          <p:cNvSpPr txBox="1"/>
          <p:nvPr>
            <p:ph idx="1" type="body"/>
          </p:nvPr>
        </p:nvSpPr>
        <p:spPr>
          <a:xfrm>
            <a:off x="2267428" y="6583680"/>
            <a:ext cx="10617041" cy="121970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5120"/>
              <a:buNone/>
              <a:defRPr sz="5120"/>
            </a:lvl1pPr>
            <a:lvl2pPr indent="-228600" lvl="1" marL="914400" algn="l">
              <a:lnSpc>
                <a:spcPct val="90000"/>
              </a:lnSpc>
              <a:spcBef>
                <a:spcPts val="1600"/>
              </a:spcBef>
              <a:spcAft>
                <a:spcPts val="0"/>
              </a:spcAft>
              <a:buClr>
                <a:schemeClr val="dk1"/>
              </a:buClr>
              <a:buSzPts val="4480"/>
              <a:buNone/>
              <a:defRPr sz="4480"/>
            </a:lvl2pPr>
            <a:lvl3pPr indent="-228600" lvl="2" marL="1371600" algn="l">
              <a:lnSpc>
                <a:spcPct val="90000"/>
              </a:lnSpc>
              <a:spcBef>
                <a:spcPts val="1600"/>
              </a:spcBef>
              <a:spcAft>
                <a:spcPts val="0"/>
              </a:spcAft>
              <a:buClr>
                <a:schemeClr val="dk1"/>
              </a:buClr>
              <a:buSzPts val="3840"/>
              <a:buNone/>
              <a:defRPr sz="3840"/>
            </a:lvl3pPr>
            <a:lvl4pPr indent="-228600" lvl="3" marL="1828800" algn="l">
              <a:lnSpc>
                <a:spcPct val="90000"/>
              </a:lnSpc>
              <a:spcBef>
                <a:spcPts val="1600"/>
              </a:spcBef>
              <a:spcAft>
                <a:spcPts val="0"/>
              </a:spcAft>
              <a:buClr>
                <a:schemeClr val="dk1"/>
              </a:buClr>
              <a:buSzPts val="3200"/>
              <a:buNone/>
              <a:defRPr sz="3200"/>
            </a:lvl4pPr>
            <a:lvl5pPr indent="-228600" lvl="4" marL="2286000" algn="l">
              <a:lnSpc>
                <a:spcPct val="90000"/>
              </a:lnSpc>
              <a:spcBef>
                <a:spcPts val="1600"/>
              </a:spcBef>
              <a:spcAft>
                <a:spcPts val="0"/>
              </a:spcAft>
              <a:buClr>
                <a:schemeClr val="dk1"/>
              </a:buClr>
              <a:buSzPts val="3200"/>
              <a:buNone/>
              <a:defRPr sz="3200"/>
            </a:lvl5pPr>
            <a:lvl6pPr indent="-228600" lvl="5" marL="2743200" algn="l">
              <a:lnSpc>
                <a:spcPct val="90000"/>
              </a:lnSpc>
              <a:spcBef>
                <a:spcPts val="1600"/>
              </a:spcBef>
              <a:spcAft>
                <a:spcPts val="0"/>
              </a:spcAft>
              <a:buClr>
                <a:schemeClr val="dk1"/>
              </a:buClr>
              <a:buSzPts val="3200"/>
              <a:buNone/>
              <a:defRPr sz="3200"/>
            </a:lvl6pPr>
            <a:lvl7pPr indent="-228600" lvl="6" marL="3200400" algn="l">
              <a:lnSpc>
                <a:spcPct val="90000"/>
              </a:lnSpc>
              <a:spcBef>
                <a:spcPts val="1600"/>
              </a:spcBef>
              <a:spcAft>
                <a:spcPts val="0"/>
              </a:spcAft>
              <a:buClr>
                <a:schemeClr val="dk1"/>
              </a:buClr>
              <a:buSzPts val="3200"/>
              <a:buNone/>
              <a:defRPr sz="3200"/>
            </a:lvl7pPr>
            <a:lvl8pPr indent="-228600" lvl="7" marL="3657600" algn="l">
              <a:lnSpc>
                <a:spcPct val="90000"/>
              </a:lnSpc>
              <a:spcBef>
                <a:spcPts val="1600"/>
              </a:spcBef>
              <a:spcAft>
                <a:spcPts val="0"/>
              </a:spcAft>
              <a:buClr>
                <a:schemeClr val="dk1"/>
              </a:buClr>
              <a:buSzPts val="3200"/>
              <a:buNone/>
              <a:defRPr sz="3200"/>
            </a:lvl8pPr>
            <a:lvl9pPr indent="-228600" lvl="8" marL="4114800" algn="l">
              <a:lnSpc>
                <a:spcPct val="90000"/>
              </a:lnSpc>
              <a:spcBef>
                <a:spcPts val="1600"/>
              </a:spcBef>
              <a:spcAft>
                <a:spcPts val="0"/>
              </a:spcAft>
              <a:buClr>
                <a:schemeClr val="dk1"/>
              </a:buClr>
              <a:buSzPts val="3200"/>
              <a:buNone/>
              <a:defRPr sz="3200"/>
            </a:lvl9pPr>
          </a:lstStyle>
          <a:p/>
        </p:txBody>
      </p:sp>
      <p:sp>
        <p:nvSpPr>
          <p:cNvPr id="65" name="Google Shape;65;p12"/>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2"/>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2"/>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2263140" y="1168405"/>
            <a:ext cx="28392120" cy="42418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4080"/>
              <a:buFont typeface="Calibri"/>
              <a:buNone/>
              <a:defRPr b="0" i="0" sz="1408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
          <p:cNvSpPr txBox="1"/>
          <p:nvPr>
            <p:ph idx="1" type="body"/>
          </p:nvPr>
        </p:nvSpPr>
        <p:spPr>
          <a:xfrm>
            <a:off x="2263140" y="5842000"/>
            <a:ext cx="28392120" cy="13924282"/>
          </a:xfrm>
          <a:prstGeom prst="rect">
            <a:avLst/>
          </a:prstGeom>
          <a:noFill/>
          <a:ln>
            <a:noFill/>
          </a:ln>
        </p:spPr>
        <p:txBody>
          <a:bodyPr anchorCtr="0" anchor="t" bIns="45700" lIns="91425" spcFirstLastPara="1" rIns="91425" wrap="square" tIns="45700">
            <a:normAutofit/>
          </a:bodyPr>
          <a:lstStyle>
            <a:lvl1pPr indent="-797560" lvl="0" marL="457200" marR="0" rtl="0" algn="l">
              <a:lnSpc>
                <a:spcPct val="90000"/>
              </a:lnSpc>
              <a:spcBef>
                <a:spcPts val="3200"/>
              </a:spcBef>
              <a:spcAft>
                <a:spcPts val="0"/>
              </a:spcAft>
              <a:buClr>
                <a:schemeClr val="dk1"/>
              </a:buClr>
              <a:buSzPts val="8960"/>
              <a:buFont typeface="Arial"/>
              <a:buChar char="•"/>
              <a:defRPr b="0" i="0" sz="8960" u="none" cap="none" strike="noStrike">
                <a:solidFill>
                  <a:schemeClr val="dk1"/>
                </a:solidFill>
                <a:latin typeface="Calibri"/>
                <a:ea typeface="Calibri"/>
                <a:cs typeface="Calibri"/>
                <a:sym typeface="Calibri"/>
              </a:defRPr>
            </a:lvl1pPr>
            <a:lvl2pPr indent="-716280" lvl="1" marL="914400" marR="0" rtl="0" algn="l">
              <a:lnSpc>
                <a:spcPct val="90000"/>
              </a:lnSpc>
              <a:spcBef>
                <a:spcPts val="1600"/>
              </a:spcBef>
              <a:spcAft>
                <a:spcPts val="0"/>
              </a:spcAft>
              <a:buClr>
                <a:schemeClr val="dk1"/>
              </a:buClr>
              <a:buSzPts val="7680"/>
              <a:buFont typeface="Arial"/>
              <a:buChar char="•"/>
              <a:defRPr b="0" i="0" sz="7680" u="none" cap="none" strike="noStrike">
                <a:solidFill>
                  <a:schemeClr val="dk1"/>
                </a:solidFill>
                <a:latin typeface="Calibri"/>
                <a:ea typeface="Calibri"/>
                <a:cs typeface="Calibri"/>
                <a:sym typeface="Calibri"/>
              </a:defRPr>
            </a:lvl2pPr>
            <a:lvl3pPr indent="-635000" lvl="2" marL="1371600" marR="0" rtl="0" algn="l">
              <a:lnSpc>
                <a:spcPct val="90000"/>
              </a:lnSpc>
              <a:spcBef>
                <a:spcPts val="16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4360" lvl="3" marL="18288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4pPr>
            <a:lvl5pPr indent="-594360" lvl="4" marL="22860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5pPr>
            <a:lvl6pPr indent="-594360" lvl="5" marL="27432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6pPr>
            <a:lvl7pPr indent="-594360" lvl="6" marL="32004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7pPr>
            <a:lvl8pPr indent="-594360" lvl="7" marL="36576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8pPr>
            <a:lvl9pPr indent="-594359" lvl="8" marL="41148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9pPr>
          </a:lstStyle>
          <a:p/>
        </p:txBody>
      </p:sp>
      <p:sp>
        <p:nvSpPr>
          <p:cNvPr id="8" name="Google Shape;8;p3"/>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840" u="none" cap="none" strike="noStrike">
                <a:solidFill>
                  <a:srgbClr val="8D88A2"/>
                </a:solidFill>
                <a:latin typeface="Calibri"/>
                <a:ea typeface="Calibri"/>
                <a:cs typeface="Calibri"/>
                <a:sym typeface="Calibri"/>
              </a:defRPr>
            </a:lvl1pPr>
            <a:lvl2pPr lvl="1"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9pPr>
          </a:lstStyle>
          <a:p/>
        </p:txBody>
      </p:sp>
      <p:sp>
        <p:nvSpPr>
          <p:cNvPr id="9" name="Google Shape;9;p3"/>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40" u="none" cap="none" strike="noStrike">
                <a:solidFill>
                  <a:srgbClr val="8D88A2"/>
                </a:solidFill>
                <a:latin typeface="Calibri"/>
                <a:ea typeface="Calibri"/>
                <a:cs typeface="Calibri"/>
                <a:sym typeface="Calibri"/>
              </a:defRPr>
            </a:lvl1pPr>
            <a:lvl2pPr lvl="1"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9pPr>
          </a:lstStyle>
          <a:p/>
        </p:txBody>
      </p:sp>
      <p:sp>
        <p:nvSpPr>
          <p:cNvPr id="10" name="Google Shape;10;p3"/>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3840" u="none" cap="none" strike="noStrike">
                <a:solidFill>
                  <a:srgbClr val="8D88A2"/>
                </a:solidFill>
                <a:latin typeface="Calibri"/>
                <a:ea typeface="Calibri"/>
                <a:cs typeface="Calibri"/>
                <a:sym typeface="Calibri"/>
              </a:defRPr>
            </a:lvl1pPr>
            <a:lvl2pPr indent="0" lvl="1" marL="0" marR="0" rtl="0" algn="r">
              <a:spcBef>
                <a:spcPts val="0"/>
              </a:spcBef>
              <a:buNone/>
              <a:defRPr b="0" i="0" sz="3840" u="none" cap="none" strike="noStrike">
                <a:solidFill>
                  <a:srgbClr val="8D88A2"/>
                </a:solidFill>
                <a:latin typeface="Calibri"/>
                <a:ea typeface="Calibri"/>
                <a:cs typeface="Calibri"/>
                <a:sym typeface="Calibri"/>
              </a:defRPr>
            </a:lvl2pPr>
            <a:lvl3pPr indent="0" lvl="2" marL="0" marR="0" rtl="0" algn="r">
              <a:spcBef>
                <a:spcPts val="0"/>
              </a:spcBef>
              <a:buNone/>
              <a:defRPr b="0" i="0" sz="3840" u="none" cap="none" strike="noStrike">
                <a:solidFill>
                  <a:srgbClr val="8D88A2"/>
                </a:solidFill>
                <a:latin typeface="Calibri"/>
                <a:ea typeface="Calibri"/>
                <a:cs typeface="Calibri"/>
                <a:sym typeface="Calibri"/>
              </a:defRPr>
            </a:lvl3pPr>
            <a:lvl4pPr indent="0" lvl="3" marL="0" marR="0" rtl="0" algn="r">
              <a:spcBef>
                <a:spcPts val="0"/>
              </a:spcBef>
              <a:buNone/>
              <a:defRPr b="0" i="0" sz="3840" u="none" cap="none" strike="noStrike">
                <a:solidFill>
                  <a:srgbClr val="8D88A2"/>
                </a:solidFill>
                <a:latin typeface="Calibri"/>
                <a:ea typeface="Calibri"/>
                <a:cs typeface="Calibri"/>
                <a:sym typeface="Calibri"/>
              </a:defRPr>
            </a:lvl4pPr>
            <a:lvl5pPr indent="0" lvl="4" marL="0" marR="0" rtl="0" algn="r">
              <a:spcBef>
                <a:spcPts val="0"/>
              </a:spcBef>
              <a:buNone/>
              <a:defRPr b="0" i="0" sz="3840" u="none" cap="none" strike="noStrike">
                <a:solidFill>
                  <a:srgbClr val="8D88A2"/>
                </a:solidFill>
                <a:latin typeface="Calibri"/>
                <a:ea typeface="Calibri"/>
                <a:cs typeface="Calibri"/>
                <a:sym typeface="Calibri"/>
              </a:defRPr>
            </a:lvl5pPr>
            <a:lvl6pPr indent="0" lvl="5" marL="0" marR="0" rtl="0" algn="r">
              <a:spcBef>
                <a:spcPts val="0"/>
              </a:spcBef>
              <a:buNone/>
              <a:defRPr b="0" i="0" sz="3840" u="none" cap="none" strike="noStrike">
                <a:solidFill>
                  <a:srgbClr val="8D88A2"/>
                </a:solidFill>
                <a:latin typeface="Calibri"/>
                <a:ea typeface="Calibri"/>
                <a:cs typeface="Calibri"/>
                <a:sym typeface="Calibri"/>
              </a:defRPr>
            </a:lvl6pPr>
            <a:lvl7pPr indent="0" lvl="6" marL="0" marR="0" rtl="0" algn="r">
              <a:spcBef>
                <a:spcPts val="0"/>
              </a:spcBef>
              <a:buNone/>
              <a:defRPr b="0" i="0" sz="3840" u="none" cap="none" strike="noStrike">
                <a:solidFill>
                  <a:srgbClr val="8D88A2"/>
                </a:solidFill>
                <a:latin typeface="Calibri"/>
                <a:ea typeface="Calibri"/>
                <a:cs typeface="Calibri"/>
                <a:sym typeface="Calibri"/>
              </a:defRPr>
            </a:lvl7pPr>
            <a:lvl8pPr indent="0" lvl="7" marL="0" marR="0" rtl="0" algn="r">
              <a:spcBef>
                <a:spcPts val="0"/>
              </a:spcBef>
              <a:buNone/>
              <a:defRPr b="0" i="0" sz="3840" u="none" cap="none" strike="noStrike">
                <a:solidFill>
                  <a:srgbClr val="8D88A2"/>
                </a:solidFill>
                <a:latin typeface="Calibri"/>
                <a:ea typeface="Calibri"/>
                <a:cs typeface="Calibri"/>
                <a:sym typeface="Calibri"/>
              </a:defRPr>
            </a:lvl8pPr>
            <a:lvl9pPr indent="0" lvl="8" marL="0" marR="0" rtl="0" algn="r">
              <a:spcBef>
                <a:spcPts val="0"/>
              </a:spcBef>
              <a:buNone/>
              <a:defRPr b="0" i="0" sz="3840" u="none" cap="none" strike="noStrike">
                <a:solidFill>
                  <a:srgbClr val="8D88A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5.png"/><Relationship Id="rId13" Type="http://schemas.openxmlformats.org/officeDocument/2006/relationships/image" Target="../media/image14.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12.png"/><Relationship Id="rId15" Type="http://schemas.openxmlformats.org/officeDocument/2006/relationships/image" Target="../media/image9.png"/><Relationship Id="rId14" Type="http://schemas.openxmlformats.org/officeDocument/2006/relationships/image" Target="../media/image6.png"/><Relationship Id="rId17" Type="http://schemas.openxmlformats.org/officeDocument/2006/relationships/image" Target="../media/image15.png"/><Relationship Id="rId16"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sp>
        <p:nvSpPr>
          <p:cNvPr descr="Purple Header Bar" id="84" name="Google Shape;84;p1"/>
          <p:cNvSpPr/>
          <p:nvPr/>
        </p:nvSpPr>
        <p:spPr>
          <a:xfrm>
            <a:off x="0" y="0"/>
            <a:ext cx="32918400" cy="3534312"/>
          </a:xfrm>
          <a:prstGeom prst="rect">
            <a:avLst/>
          </a:prstGeom>
          <a:solidFill>
            <a:schemeClr val="accent1"/>
          </a:solidFill>
          <a:ln cap="flat" cmpd="sng" w="12700">
            <a:solidFill>
              <a:srgbClr val="2500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5184" u="none" cap="none" strike="noStrike">
              <a:solidFill>
                <a:schemeClr val="lt1"/>
              </a:solidFill>
              <a:latin typeface="Calibri"/>
              <a:ea typeface="Calibri"/>
              <a:cs typeface="Calibri"/>
              <a:sym typeface="Calibri"/>
            </a:endParaRPr>
          </a:p>
        </p:txBody>
      </p:sp>
      <p:sp>
        <p:nvSpPr>
          <p:cNvPr id="85" name="Google Shape;85;p1"/>
          <p:cNvSpPr txBox="1"/>
          <p:nvPr>
            <p:ph type="ctrTitle"/>
          </p:nvPr>
        </p:nvSpPr>
        <p:spPr>
          <a:xfrm>
            <a:off x="685800" y="310475"/>
            <a:ext cx="30632400" cy="1707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11500"/>
              <a:buFont typeface="Encode Sans Black"/>
              <a:buNone/>
            </a:pPr>
            <a:r>
              <a:rPr b="1" lang="en-US" sz="10000">
                <a:solidFill>
                  <a:srgbClr val="FFFFFF"/>
                </a:solidFill>
                <a:latin typeface="Encode Sans Black"/>
                <a:ea typeface="Encode Sans Black"/>
                <a:cs typeface="Encode Sans Black"/>
                <a:sym typeface="Encode Sans Black"/>
              </a:rPr>
              <a:t>Solar Energy Resource Forecasting</a:t>
            </a:r>
            <a:endParaRPr sz="10000"/>
          </a:p>
        </p:txBody>
      </p:sp>
      <p:sp>
        <p:nvSpPr>
          <p:cNvPr id="86" name="Google Shape;86;p1"/>
          <p:cNvSpPr txBox="1"/>
          <p:nvPr/>
        </p:nvSpPr>
        <p:spPr>
          <a:xfrm>
            <a:off x="601750" y="2815227"/>
            <a:ext cx="209223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000" u="none" cap="none" strike="noStrike">
                <a:solidFill>
                  <a:srgbClr val="FFFFFF"/>
                </a:solidFill>
                <a:latin typeface="Open Sans"/>
                <a:ea typeface="Open Sans"/>
                <a:cs typeface="Open Sans"/>
                <a:sym typeface="Open Sans"/>
              </a:rPr>
              <a:t>Claire Benstead, Spencer Cira, Isabelle Pacheco, Erick Tieu</a:t>
            </a:r>
            <a:endParaRPr sz="3000">
              <a:solidFill>
                <a:srgbClr val="FFFFFF"/>
              </a:solidFill>
              <a:latin typeface="Open Sans"/>
              <a:ea typeface="Open Sans"/>
              <a:cs typeface="Open Sans"/>
              <a:sym typeface="Open Sans"/>
            </a:endParaRPr>
          </a:p>
        </p:txBody>
      </p:sp>
      <p:sp>
        <p:nvSpPr>
          <p:cNvPr id="87" name="Google Shape;87;p1"/>
          <p:cNvSpPr txBox="1"/>
          <p:nvPr/>
        </p:nvSpPr>
        <p:spPr>
          <a:xfrm>
            <a:off x="653950" y="4782725"/>
            <a:ext cx="7513500" cy="6741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rgbClr val="000000"/>
                </a:solidFill>
                <a:latin typeface="Open Sans"/>
                <a:ea typeface="Open Sans"/>
                <a:cs typeface="Open Sans"/>
                <a:sym typeface="Open Sans"/>
              </a:rPr>
              <a:t>Since the beginning of the industrial era, greenhouse gas emissions have grown rapidly as societies have </a:t>
            </a:r>
            <a:r>
              <a:rPr lang="en-US" sz="2400">
                <a:latin typeface="Open Sans"/>
                <a:ea typeface="Open Sans"/>
                <a:cs typeface="Open Sans"/>
                <a:sym typeface="Open Sans"/>
              </a:rPr>
              <a:t>become</a:t>
            </a:r>
            <a:r>
              <a:rPr lang="en-US" sz="2400">
                <a:solidFill>
                  <a:srgbClr val="000000"/>
                </a:solidFill>
                <a:latin typeface="Open Sans"/>
                <a:ea typeface="Open Sans"/>
                <a:cs typeface="Open Sans"/>
                <a:sym typeface="Open Sans"/>
              </a:rPr>
              <a:t> </a:t>
            </a:r>
            <a:r>
              <a:rPr lang="en-US" sz="2400">
                <a:latin typeface="Open Sans"/>
                <a:ea typeface="Open Sans"/>
                <a:cs typeface="Open Sans"/>
                <a:sym typeface="Open Sans"/>
              </a:rPr>
              <a:t>increasingly</a:t>
            </a:r>
            <a:r>
              <a:rPr lang="en-US" sz="2400">
                <a:solidFill>
                  <a:srgbClr val="000000"/>
                </a:solidFill>
                <a:latin typeface="Open Sans"/>
                <a:ea typeface="Open Sans"/>
                <a:cs typeface="Open Sans"/>
                <a:sym typeface="Open Sans"/>
              </a:rPr>
              <a:t> energy dependent. Energy infrastructures across the globe have been designed </a:t>
            </a:r>
            <a:r>
              <a:rPr lang="en-US" sz="2400">
                <a:latin typeface="Open Sans"/>
                <a:ea typeface="Open Sans"/>
                <a:cs typeface="Open Sans"/>
                <a:sym typeface="Open Sans"/>
              </a:rPr>
              <a:t>around</a:t>
            </a:r>
            <a:r>
              <a:rPr lang="en-US" sz="2400">
                <a:solidFill>
                  <a:srgbClr val="000000"/>
                </a:solidFill>
                <a:latin typeface="Open Sans"/>
                <a:ea typeface="Open Sans"/>
                <a:cs typeface="Open Sans"/>
                <a:sym typeface="Open Sans"/>
              </a:rPr>
              <a:t> the consumption of fossil fuels (primarily petroleum-base</a:t>
            </a:r>
            <a:r>
              <a:rPr lang="en-US" sz="2400">
                <a:latin typeface="Open Sans"/>
                <a:ea typeface="Open Sans"/>
                <a:cs typeface="Open Sans"/>
                <a:sym typeface="Open Sans"/>
              </a:rPr>
              <a:t>d)</a:t>
            </a:r>
            <a:r>
              <a:rPr lang="en-US" sz="2400">
                <a:solidFill>
                  <a:srgbClr val="000000"/>
                </a:solidFill>
                <a:latin typeface="Open Sans"/>
                <a:ea typeface="Open Sans"/>
                <a:cs typeface="Open Sans"/>
                <a:sym typeface="Open Sans"/>
              </a:rPr>
              <a:t>. As th</a:t>
            </a:r>
            <a:r>
              <a:rPr lang="en-US" sz="2400">
                <a:latin typeface="Open Sans"/>
                <a:ea typeface="Open Sans"/>
                <a:cs typeface="Open Sans"/>
                <a:sym typeface="Open Sans"/>
              </a:rPr>
              <a:t>e opacity of Earth’s atmosphere has increased with reference to longwave electromagnetic emission from Earth’s surface, the average temperature of the Earth has gradually increased, a result of growing greenhouse gas concentrations. Most estimates calculate the net energy gain by Earth to be ~1 W/m².  Thus, we find ourselves in a position of increasing energy demand with the need to reduce greenhouse gas </a:t>
            </a:r>
            <a:r>
              <a:rPr lang="en-US" sz="2400">
                <a:latin typeface="Open Sans"/>
                <a:ea typeface="Open Sans"/>
                <a:cs typeface="Open Sans"/>
                <a:sym typeface="Open Sans"/>
              </a:rPr>
              <a:t>emissions in order to avoid the damaging effects of climate change. The Earth’s largest energy source, the sun, is also the largest untapped source of energy .</a:t>
            </a:r>
            <a:endParaRPr sz="2400"/>
          </a:p>
        </p:txBody>
      </p:sp>
      <p:sp>
        <p:nvSpPr>
          <p:cNvPr descr="Section Header and gold boundless bar" id="88" name="Google Shape;88;p1"/>
          <p:cNvSpPr txBox="1"/>
          <p:nvPr/>
        </p:nvSpPr>
        <p:spPr>
          <a:xfrm>
            <a:off x="8617994" y="3840757"/>
            <a:ext cx="6972300" cy="7079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Use Cases</a:t>
            </a:r>
            <a:endParaRPr/>
          </a:p>
        </p:txBody>
      </p:sp>
      <p:sp>
        <p:nvSpPr>
          <p:cNvPr id="89" name="Google Shape;89;p1"/>
          <p:cNvSpPr txBox="1"/>
          <p:nvPr/>
        </p:nvSpPr>
        <p:spPr>
          <a:xfrm>
            <a:off x="8577575" y="4720088"/>
            <a:ext cx="7390200" cy="48024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n-US" sz="2400">
                <a:solidFill>
                  <a:schemeClr val="lt1"/>
                </a:solidFill>
                <a:latin typeface="Open Sans"/>
                <a:ea typeface="Open Sans"/>
                <a:cs typeface="Open Sans"/>
                <a:sym typeface="Open Sans"/>
              </a:rPr>
              <a:t>&gt; </a:t>
            </a:r>
            <a:r>
              <a:rPr b="1" lang="en-US" sz="2400">
                <a:latin typeface="Open Sans"/>
                <a:ea typeface="Open Sans"/>
                <a:cs typeface="Open Sans"/>
                <a:sym typeface="Open Sans"/>
              </a:rPr>
              <a:t>Utility company seeking to build a grad-scale utility plant</a:t>
            </a:r>
            <a:r>
              <a:rPr lang="en-US" sz="2400">
                <a:latin typeface="Open Sans"/>
                <a:ea typeface="Open Sans"/>
                <a:cs typeface="Open Sans"/>
                <a:sym typeface="Open Sans"/>
              </a:rPr>
              <a:t>. For a company with significant geographical reach, such as a utility company that owns land throughout the Puget Sound region, choosing the right location for a new PV installation is imperative to the economic success of the installation.</a:t>
            </a:r>
            <a:endParaRPr b="1" sz="2400">
              <a:solidFill>
                <a:srgbClr val="000000"/>
              </a:solidFill>
              <a:latin typeface="Open Sans"/>
              <a:ea typeface="Open Sans"/>
              <a:cs typeface="Open Sans"/>
              <a:sym typeface="Open Sans"/>
            </a:endParaRPr>
          </a:p>
          <a:p>
            <a:pPr indent="0" lvl="0" marL="0" marR="0" rtl="0" algn="just">
              <a:spcBef>
                <a:spcPts val="0"/>
              </a:spcBef>
              <a:spcAft>
                <a:spcPts val="0"/>
              </a:spcAft>
              <a:buNone/>
            </a:pPr>
            <a:r>
              <a:rPr b="1" lang="en-US" sz="2400">
                <a:solidFill>
                  <a:schemeClr val="lt1"/>
                </a:solidFill>
                <a:latin typeface="Open Sans"/>
                <a:ea typeface="Open Sans"/>
                <a:cs typeface="Open Sans"/>
                <a:sym typeface="Open Sans"/>
              </a:rPr>
              <a:t>&gt; </a:t>
            </a:r>
            <a:r>
              <a:rPr b="1" lang="en-US" sz="2400">
                <a:latin typeface="Open Sans"/>
                <a:ea typeface="Open Sans"/>
                <a:cs typeface="Open Sans"/>
                <a:sym typeface="Open Sans"/>
              </a:rPr>
              <a:t>Residential homeowner seeking to install roof PV panels</a:t>
            </a:r>
            <a:r>
              <a:rPr lang="en-US" sz="2400">
                <a:latin typeface="Open Sans"/>
                <a:ea typeface="Open Sans"/>
                <a:cs typeface="Open Sans"/>
                <a:sym typeface="Open Sans"/>
              </a:rPr>
              <a:t>. </a:t>
            </a:r>
            <a:r>
              <a:rPr lang="en-US" sz="2400">
                <a:latin typeface="Open Sans"/>
                <a:ea typeface="Open Sans"/>
                <a:cs typeface="Open Sans"/>
                <a:sym typeface="Open Sans"/>
              </a:rPr>
              <a:t>Although</a:t>
            </a:r>
            <a:r>
              <a:rPr lang="en-US" sz="2400">
                <a:latin typeface="Open Sans"/>
                <a:ea typeface="Open Sans"/>
                <a:cs typeface="Open Sans"/>
                <a:sym typeface="Open Sans"/>
              </a:rPr>
              <a:t> PV technology costs are decreasing, financial cost &amp; benefit analysis  is crucial to </a:t>
            </a:r>
            <a:r>
              <a:rPr lang="en-US" sz="2400">
                <a:latin typeface="Open Sans"/>
                <a:ea typeface="Open Sans"/>
                <a:cs typeface="Open Sans"/>
                <a:sym typeface="Open Sans"/>
              </a:rPr>
              <a:t>understanding</a:t>
            </a:r>
            <a:r>
              <a:rPr lang="en-US" sz="2400">
                <a:latin typeface="Open Sans"/>
                <a:ea typeface="Open Sans"/>
                <a:cs typeface="Open Sans"/>
                <a:sym typeface="Open Sans"/>
              </a:rPr>
              <a:t> the ability for an individual homeowner to afford PV.</a:t>
            </a:r>
            <a:endParaRPr sz="2400">
              <a:solidFill>
                <a:srgbClr val="000000"/>
              </a:solidFill>
              <a:latin typeface="Open Sans"/>
              <a:ea typeface="Open Sans"/>
              <a:cs typeface="Open Sans"/>
              <a:sym typeface="Open Sans"/>
            </a:endParaRPr>
          </a:p>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descr="Section Header placeholder" id="90" name="Google Shape;90;p1"/>
          <p:cNvSpPr txBox="1"/>
          <p:nvPr/>
        </p:nvSpPr>
        <p:spPr>
          <a:xfrm>
            <a:off x="16896575" y="3933500"/>
            <a:ext cx="6972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Using the Interface</a:t>
            </a:r>
            <a:endParaRPr/>
          </a:p>
        </p:txBody>
      </p:sp>
      <p:sp>
        <p:nvSpPr>
          <p:cNvPr id="91" name="Google Shape;91;p1"/>
          <p:cNvSpPr txBox="1"/>
          <p:nvPr/>
        </p:nvSpPr>
        <p:spPr>
          <a:xfrm>
            <a:off x="17048976" y="5056934"/>
            <a:ext cx="6972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latin typeface="Open Sans"/>
                <a:ea typeface="Open Sans"/>
                <a:cs typeface="Open Sans"/>
                <a:sym typeface="Open Sans"/>
              </a:rPr>
              <a:t>See README.md file for detailed instructions and usage</a:t>
            </a:r>
            <a:endParaRPr b="1" sz="2400">
              <a:latin typeface="Open Sans"/>
              <a:ea typeface="Open Sans"/>
              <a:cs typeface="Open Sans"/>
              <a:sym typeface="Open Sans"/>
            </a:endParaRPr>
          </a:p>
        </p:txBody>
      </p:sp>
      <p:grpSp>
        <p:nvGrpSpPr>
          <p:cNvPr descr="Section Header and gold boundless bar" id="92" name="Google Shape;92;p1"/>
          <p:cNvGrpSpPr/>
          <p:nvPr/>
        </p:nvGrpSpPr>
        <p:grpSpPr>
          <a:xfrm>
            <a:off x="24741910" y="5283162"/>
            <a:ext cx="6972300" cy="867844"/>
            <a:chOff x="9165098" y="11759121"/>
            <a:chExt cx="6972300" cy="867844"/>
          </a:xfrm>
        </p:grpSpPr>
        <p:sp>
          <p:nvSpPr>
            <p:cNvPr descr="Section Header " id="93" name="Google Shape;93;p1"/>
            <p:cNvSpPr txBox="1"/>
            <p:nvPr/>
          </p:nvSpPr>
          <p:spPr>
            <a:xfrm>
              <a:off x="9165098" y="11759121"/>
              <a:ext cx="6972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Lessons Learned</a:t>
              </a:r>
              <a:endParaRPr/>
            </a:p>
          </p:txBody>
        </p:sp>
        <p:pic>
          <p:nvPicPr>
            <p:cNvPr descr="gold boundless bar" id="94" name="Google Shape;94;p1"/>
            <p:cNvPicPr preferRelativeResize="0"/>
            <p:nvPr/>
          </p:nvPicPr>
          <p:blipFill rotWithShape="1">
            <a:blip r:embed="rId3">
              <a:alphaModFix/>
            </a:blip>
            <a:srcRect b="0" l="0" r="0" t="0"/>
            <a:stretch/>
          </p:blipFill>
          <p:spPr>
            <a:xfrm>
              <a:off x="9202295" y="12514189"/>
              <a:ext cx="1399032" cy="112776"/>
            </a:xfrm>
            <a:prstGeom prst="rect">
              <a:avLst/>
            </a:prstGeom>
            <a:noFill/>
            <a:ln>
              <a:noFill/>
            </a:ln>
          </p:spPr>
        </p:pic>
      </p:grpSp>
      <p:grpSp>
        <p:nvGrpSpPr>
          <p:cNvPr descr="Section Header and gold boundless bar" id="95" name="Google Shape;95;p1"/>
          <p:cNvGrpSpPr/>
          <p:nvPr/>
        </p:nvGrpSpPr>
        <p:grpSpPr>
          <a:xfrm>
            <a:off x="16876085" y="8987603"/>
            <a:ext cx="6972300" cy="755182"/>
            <a:chOff x="9142973" y="11719383"/>
            <a:chExt cx="6972300" cy="755182"/>
          </a:xfrm>
        </p:grpSpPr>
        <p:sp>
          <p:nvSpPr>
            <p:cNvPr descr="Section Header " id="96" name="Google Shape;96;p1"/>
            <p:cNvSpPr txBox="1"/>
            <p:nvPr/>
          </p:nvSpPr>
          <p:spPr>
            <a:xfrm>
              <a:off x="9142973" y="11719383"/>
              <a:ext cx="6972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Forecasts</a:t>
              </a:r>
              <a:endParaRPr/>
            </a:p>
          </p:txBody>
        </p:sp>
        <p:pic>
          <p:nvPicPr>
            <p:cNvPr descr="gold boundless bar" id="97" name="Google Shape;97;p1"/>
            <p:cNvPicPr preferRelativeResize="0"/>
            <p:nvPr/>
          </p:nvPicPr>
          <p:blipFill rotWithShape="1">
            <a:blip r:embed="rId3">
              <a:alphaModFix/>
            </a:blip>
            <a:srcRect b="0" l="0" r="0" t="0"/>
            <a:stretch/>
          </p:blipFill>
          <p:spPr>
            <a:xfrm>
              <a:off x="9202295" y="12361789"/>
              <a:ext cx="1399032" cy="112776"/>
            </a:xfrm>
            <a:prstGeom prst="rect">
              <a:avLst/>
            </a:prstGeom>
            <a:noFill/>
            <a:ln>
              <a:noFill/>
            </a:ln>
          </p:spPr>
        </p:pic>
      </p:grpSp>
      <p:sp>
        <p:nvSpPr>
          <p:cNvPr id="98" name="Google Shape;98;p1"/>
          <p:cNvSpPr txBox="1"/>
          <p:nvPr/>
        </p:nvSpPr>
        <p:spPr>
          <a:xfrm>
            <a:off x="16876088" y="9985276"/>
            <a:ext cx="6972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latin typeface="Open Sans"/>
                <a:ea typeface="Open Sans"/>
                <a:cs typeface="Open Sans"/>
                <a:sym typeface="Open Sans"/>
              </a:rPr>
              <a:t>Plotly visualization tools used within python to produce the following graphics:</a:t>
            </a:r>
            <a:endParaRPr sz="2400">
              <a:solidFill>
                <a:schemeClr val="dk1"/>
              </a:solidFill>
              <a:latin typeface="Open Sans"/>
              <a:ea typeface="Open Sans"/>
              <a:cs typeface="Open Sans"/>
              <a:sym typeface="Open Sans"/>
            </a:endParaRPr>
          </a:p>
        </p:txBody>
      </p:sp>
      <p:pic>
        <p:nvPicPr>
          <p:cNvPr descr="Gold Boundless Bar" id="99" name="Google Shape;99;p1" title="Gold Boundless Bar"/>
          <p:cNvPicPr preferRelativeResize="0"/>
          <p:nvPr/>
        </p:nvPicPr>
        <p:blipFill rotWithShape="1">
          <a:blip r:embed="rId4">
            <a:alphaModFix/>
          </a:blip>
          <a:srcRect b="0" l="0" r="0" t="0"/>
          <a:stretch/>
        </p:blipFill>
        <p:spPr>
          <a:xfrm>
            <a:off x="653950" y="1761778"/>
            <a:ext cx="3877056" cy="950976"/>
          </a:xfrm>
          <a:prstGeom prst="rect">
            <a:avLst/>
          </a:prstGeom>
          <a:noFill/>
          <a:ln>
            <a:noFill/>
          </a:ln>
        </p:spPr>
      </p:pic>
      <p:cxnSp>
        <p:nvCxnSpPr>
          <p:cNvPr descr="Gold rule line divider" id="100" name="Google Shape;100;p1"/>
          <p:cNvCxnSpPr/>
          <p:nvPr/>
        </p:nvCxnSpPr>
        <p:spPr>
          <a:xfrm>
            <a:off x="8395993" y="4009690"/>
            <a:ext cx="0" cy="16792800"/>
          </a:xfrm>
          <a:prstGeom prst="straightConnector1">
            <a:avLst/>
          </a:prstGeom>
          <a:noFill/>
          <a:ln cap="flat" cmpd="sng" w="9525">
            <a:solidFill>
              <a:schemeClr val="lt1"/>
            </a:solidFill>
            <a:prstDash val="solid"/>
            <a:miter lim="800000"/>
            <a:headEnd len="sm" w="sm" type="none"/>
            <a:tailEnd len="sm" w="sm" type="none"/>
          </a:ln>
        </p:spPr>
      </p:cxnSp>
      <p:cxnSp>
        <p:nvCxnSpPr>
          <p:cNvPr descr="Gold rule line divider" id="101" name="Google Shape;101;p1"/>
          <p:cNvCxnSpPr/>
          <p:nvPr/>
        </p:nvCxnSpPr>
        <p:spPr>
          <a:xfrm>
            <a:off x="16377900" y="4005615"/>
            <a:ext cx="0" cy="16801200"/>
          </a:xfrm>
          <a:prstGeom prst="straightConnector1">
            <a:avLst/>
          </a:prstGeom>
          <a:noFill/>
          <a:ln cap="flat" cmpd="sng" w="9525">
            <a:solidFill>
              <a:schemeClr val="lt1"/>
            </a:solidFill>
            <a:prstDash val="solid"/>
            <a:miter lim="800000"/>
            <a:headEnd len="sm" w="sm" type="none"/>
            <a:tailEnd len="sm" w="sm" type="none"/>
          </a:ln>
        </p:spPr>
      </p:cxnSp>
      <p:cxnSp>
        <p:nvCxnSpPr>
          <p:cNvPr descr="Gold rule line divider" id="102" name="Google Shape;102;p1"/>
          <p:cNvCxnSpPr/>
          <p:nvPr/>
        </p:nvCxnSpPr>
        <p:spPr>
          <a:xfrm>
            <a:off x="24346568" y="4009690"/>
            <a:ext cx="0" cy="16792910"/>
          </a:xfrm>
          <a:prstGeom prst="straightConnector1">
            <a:avLst/>
          </a:prstGeom>
          <a:noFill/>
          <a:ln cap="flat" cmpd="sng" w="9525">
            <a:solidFill>
              <a:schemeClr val="lt1"/>
            </a:solidFill>
            <a:prstDash val="solid"/>
            <a:miter lim="800000"/>
            <a:headEnd len="sm" w="sm" type="none"/>
            <a:tailEnd len="sm" w="sm" type="none"/>
          </a:ln>
        </p:spPr>
      </p:cxnSp>
      <p:pic>
        <p:nvPicPr>
          <p:cNvPr descr="White Block W" id="103" name="Google Shape;103;p1"/>
          <p:cNvPicPr preferRelativeResize="0"/>
          <p:nvPr/>
        </p:nvPicPr>
        <p:blipFill rotWithShape="1">
          <a:blip r:embed="rId5">
            <a:alphaModFix/>
          </a:blip>
          <a:srcRect b="0" l="0" r="0" t="0"/>
          <a:stretch/>
        </p:blipFill>
        <p:spPr>
          <a:xfrm>
            <a:off x="28224096" y="984716"/>
            <a:ext cx="3974593" cy="2685980"/>
          </a:xfrm>
          <a:prstGeom prst="rect">
            <a:avLst/>
          </a:prstGeom>
          <a:noFill/>
          <a:ln>
            <a:noFill/>
          </a:ln>
        </p:spPr>
      </p:pic>
      <p:grpSp>
        <p:nvGrpSpPr>
          <p:cNvPr descr="Section Header and gold boundless bar" id="104" name="Google Shape;104;p1"/>
          <p:cNvGrpSpPr/>
          <p:nvPr/>
        </p:nvGrpSpPr>
        <p:grpSpPr>
          <a:xfrm>
            <a:off x="648930" y="3880657"/>
            <a:ext cx="7181469" cy="769469"/>
            <a:chOff x="8940213" y="11737637"/>
            <a:chExt cx="6972300" cy="860607"/>
          </a:xfrm>
        </p:grpSpPr>
        <p:sp>
          <p:nvSpPr>
            <p:cNvPr descr="Section Header placeholder" id="105" name="Google Shape;105;p1"/>
            <p:cNvSpPr txBox="1"/>
            <p:nvPr/>
          </p:nvSpPr>
          <p:spPr>
            <a:xfrm>
              <a:off x="8940213" y="11737637"/>
              <a:ext cx="6972300" cy="792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Motivation</a:t>
              </a:r>
              <a:endParaRPr/>
            </a:p>
          </p:txBody>
        </p:sp>
        <p:pic>
          <p:nvPicPr>
            <p:cNvPr descr="gold boundless bar" id="106" name="Google Shape;106;p1"/>
            <p:cNvPicPr preferRelativeResize="0"/>
            <p:nvPr/>
          </p:nvPicPr>
          <p:blipFill rotWithShape="1">
            <a:blip r:embed="rId3">
              <a:alphaModFix/>
            </a:blip>
            <a:srcRect b="0" l="0" r="0" t="0"/>
            <a:stretch/>
          </p:blipFill>
          <p:spPr>
            <a:xfrm>
              <a:off x="9014870" y="12485467"/>
              <a:ext cx="1399032" cy="112777"/>
            </a:xfrm>
            <a:prstGeom prst="rect">
              <a:avLst/>
            </a:prstGeom>
            <a:noFill/>
            <a:ln>
              <a:noFill/>
            </a:ln>
          </p:spPr>
        </p:pic>
      </p:grpSp>
      <p:sp>
        <p:nvSpPr>
          <p:cNvPr id="107" name="Google Shape;107;p1"/>
          <p:cNvSpPr txBox="1"/>
          <p:nvPr/>
        </p:nvSpPr>
        <p:spPr>
          <a:xfrm>
            <a:off x="601800" y="17211075"/>
            <a:ext cx="7513500" cy="4155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latin typeface="Open Sans"/>
                <a:ea typeface="Open Sans"/>
                <a:cs typeface="Open Sans"/>
                <a:sym typeface="Open Sans"/>
              </a:rPr>
              <a:t>The </a:t>
            </a:r>
            <a:r>
              <a:rPr b="1" lang="en-US" sz="2400">
                <a:latin typeface="Open Sans"/>
                <a:ea typeface="Open Sans"/>
                <a:cs typeface="Open Sans"/>
                <a:sym typeface="Open Sans"/>
              </a:rPr>
              <a:t>goal of this project is to utilize machine learning methods to predict areas in Washington state and its surrounding areas that are more likely to produce high solar irradiances in the future.</a:t>
            </a:r>
            <a:r>
              <a:rPr lang="en-US" sz="2400">
                <a:latin typeface="Open Sans"/>
                <a:ea typeface="Open Sans"/>
                <a:cs typeface="Open Sans"/>
                <a:sym typeface="Open Sans"/>
              </a:rPr>
              <a:t> This piece of software is meant to act as a means for selecting  appropriate areas for </a:t>
            </a:r>
            <a:r>
              <a:rPr lang="en-US" sz="2400">
                <a:latin typeface="Open Sans"/>
                <a:ea typeface="Open Sans"/>
                <a:cs typeface="Open Sans"/>
                <a:sym typeface="Open Sans"/>
              </a:rPr>
              <a:t>solar</a:t>
            </a:r>
            <a:r>
              <a:rPr lang="en-US" sz="2400">
                <a:latin typeface="Open Sans"/>
                <a:ea typeface="Open Sans"/>
                <a:cs typeface="Open Sans"/>
                <a:sym typeface="Open Sans"/>
              </a:rPr>
              <a:t> installations, whether residential or grid-scale. We have deployed the </a:t>
            </a:r>
            <a:r>
              <a:rPr b="1" lang="en-US" sz="2400">
                <a:latin typeface="Open Sans"/>
                <a:ea typeface="Open Sans"/>
                <a:cs typeface="Open Sans"/>
                <a:sym typeface="Open Sans"/>
              </a:rPr>
              <a:t>SARIMA, seasonal autoregressive integrated moving average</a:t>
            </a:r>
            <a:r>
              <a:rPr lang="en-US" sz="2400">
                <a:latin typeface="Open Sans"/>
                <a:ea typeface="Open Sans"/>
                <a:cs typeface="Open Sans"/>
                <a:sym typeface="Open Sans"/>
              </a:rPr>
              <a:t>, statistical model to produce univariate </a:t>
            </a:r>
            <a:r>
              <a:rPr lang="en-US" sz="2400">
                <a:latin typeface="Open Sans"/>
                <a:ea typeface="Open Sans"/>
                <a:cs typeface="Open Sans"/>
                <a:sym typeface="Open Sans"/>
              </a:rPr>
              <a:t>predictions</a:t>
            </a:r>
            <a:r>
              <a:rPr lang="en-US" sz="2400">
                <a:latin typeface="Open Sans"/>
                <a:ea typeface="Open Sans"/>
                <a:cs typeface="Open Sans"/>
                <a:sym typeface="Open Sans"/>
              </a:rPr>
              <a:t> for solar irradiance.</a:t>
            </a:r>
            <a:endParaRPr sz="2400"/>
          </a:p>
        </p:txBody>
      </p:sp>
      <p:sp>
        <p:nvSpPr>
          <p:cNvPr descr="Section Header placeholder" id="108" name="Google Shape;108;p1"/>
          <p:cNvSpPr txBox="1"/>
          <p:nvPr/>
        </p:nvSpPr>
        <p:spPr>
          <a:xfrm>
            <a:off x="601807" y="16262824"/>
            <a:ext cx="6972300" cy="7080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Project Goal</a:t>
            </a:r>
            <a:endParaRPr/>
          </a:p>
        </p:txBody>
      </p:sp>
      <p:pic>
        <p:nvPicPr>
          <p:cNvPr id="109" name="Google Shape;109;p1"/>
          <p:cNvPicPr preferRelativeResize="0"/>
          <p:nvPr/>
        </p:nvPicPr>
        <p:blipFill>
          <a:blip r:embed="rId6">
            <a:alphaModFix/>
          </a:blip>
          <a:stretch>
            <a:fillRect/>
          </a:stretch>
        </p:blipFill>
        <p:spPr>
          <a:xfrm>
            <a:off x="1521099" y="11762975"/>
            <a:ext cx="5731283" cy="3534301"/>
          </a:xfrm>
          <a:prstGeom prst="rect">
            <a:avLst/>
          </a:prstGeom>
          <a:noFill/>
          <a:ln>
            <a:noFill/>
          </a:ln>
        </p:spPr>
      </p:pic>
      <p:sp>
        <p:nvSpPr>
          <p:cNvPr id="110" name="Google Shape;110;p1"/>
          <p:cNvSpPr txBox="1"/>
          <p:nvPr/>
        </p:nvSpPr>
        <p:spPr>
          <a:xfrm>
            <a:off x="601750" y="15378925"/>
            <a:ext cx="75135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latin typeface="Open Sans"/>
                <a:ea typeface="Open Sans"/>
                <a:cs typeface="Open Sans"/>
                <a:sym typeface="Open Sans"/>
              </a:rPr>
              <a:t>Global Horizontal Irradiance Map of the U.S  (NREL)</a:t>
            </a:r>
            <a:endParaRPr b="1" sz="2400"/>
          </a:p>
        </p:txBody>
      </p:sp>
      <p:sp>
        <p:nvSpPr>
          <p:cNvPr descr="Section Header placeholder" id="111" name="Google Shape;111;p1"/>
          <p:cNvSpPr txBox="1"/>
          <p:nvPr/>
        </p:nvSpPr>
        <p:spPr>
          <a:xfrm>
            <a:off x="8748388" y="12859172"/>
            <a:ext cx="6972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SARIMA Introduction</a:t>
            </a:r>
            <a:endParaRPr/>
          </a:p>
        </p:txBody>
      </p:sp>
      <p:sp>
        <p:nvSpPr>
          <p:cNvPr id="112" name="Google Shape;112;p1"/>
          <p:cNvSpPr txBox="1"/>
          <p:nvPr/>
        </p:nvSpPr>
        <p:spPr>
          <a:xfrm>
            <a:off x="8691850" y="13596275"/>
            <a:ext cx="7390200" cy="4155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latin typeface="Open Sans"/>
                <a:ea typeface="Open Sans"/>
                <a:cs typeface="Open Sans"/>
                <a:sym typeface="Open Sans"/>
              </a:rPr>
              <a:t>The seasonal autoregressive integrated moving average model is an extension of the autoregressive moving average model (ARIMA) that is fitted to time-series data in order to better understand the data and </a:t>
            </a:r>
            <a:r>
              <a:rPr b="1" lang="en-US" sz="2400">
                <a:latin typeface="Open Sans"/>
                <a:ea typeface="Open Sans"/>
                <a:cs typeface="Open Sans"/>
                <a:sym typeface="Open Sans"/>
              </a:rPr>
              <a:t>predict future values in the series</a:t>
            </a:r>
            <a:r>
              <a:rPr lang="en-US" sz="2400">
                <a:latin typeface="Open Sans"/>
                <a:ea typeface="Open Sans"/>
                <a:cs typeface="Open Sans"/>
                <a:sym typeface="Open Sans"/>
              </a:rPr>
              <a:t>. In particular, this type of analysis works well in handling data with </a:t>
            </a:r>
            <a:r>
              <a:rPr lang="en-US" sz="2400" u="sng">
                <a:latin typeface="Open Sans"/>
                <a:ea typeface="Open Sans"/>
                <a:cs typeface="Open Sans"/>
                <a:sym typeface="Open Sans"/>
              </a:rPr>
              <a:t>non-stationary means</a:t>
            </a:r>
            <a:r>
              <a:rPr lang="en-US" sz="2400">
                <a:latin typeface="Open Sans"/>
                <a:ea typeface="Open Sans"/>
                <a:cs typeface="Open Sans"/>
                <a:sym typeface="Open Sans"/>
              </a:rPr>
              <a:t> but </a:t>
            </a:r>
            <a:r>
              <a:rPr lang="en-US" sz="2400" u="sng">
                <a:latin typeface="Open Sans"/>
                <a:ea typeface="Open Sans"/>
                <a:cs typeface="Open Sans"/>
                <a:sym typeface="Open Sans"/>
              </a:rPr>
              <a:t>stationary variance</a:t>
            </a:r>
            <a:r>
              <a:rPr lang="en-US" sz="2400">
                <a:latin typeface="Open Sans"/>
                <a:ea typeface="Open Sans"/>
                <a:cs typeface="Open Sans"/>
                <a:sym typeface="Open Sans"/>
              </a:rPr>
              <a:t>. The </a:t>
            </a:r>
            <a:r>
              <a:rPr b="1" lang="en-US" sz="2400">
                <a:latin typeface="Open Sans"/>
                <a:ea typeface="Open Sans"/>
                <a:cs typeface="Open Sans"/>
                <a:sym typeface="Open Sans"/>
              </a:rPr>
              <a:t>statsmodels package</a:t>
            </a:r>
            <a:r>
              <a:rPr lang="en-US" sz="2400">
                <a:latin typeface="Open Sans"/>
                <a:ea typeface="Open Sans"/>
                <a:cs typeface="Open Sans"/>
                <a:sym typeface="Open Sans"/>
              </a:rPr>
              <a:t> in python allows for easy access to this method  and is the primary method by which the model was utilized in this software. </a:t>
            </a:r>
            <a:endParaRPr sz="2400"/>
          </a:p>
        </p:txBody>
      </p:sp>
      <p:sp>
        <p:nvSpPr>
          <p:cNvPr id="113" name="Google Shape;113;p1"/>
          <p:cNvSpPr txBox="1"/>
          <p:nvPr/>
        </p:nvSpPr>
        <p:spPr>
          <a:xfrm>
            <a:off x="8702225" y="20387088"/>
            <a:ext cx="77631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latin typeface="Open Sans"/>
                <a:ea typeface="Open Sans"/>
                <a:cs typeface="Open Sans"/>
                <a:sym typeface="Open Sans"/>
              </a:rPr>
              <a:t>Solar irradiance vs. year:  actual and modeled values in Kennewick, WA</a:t>
            </a:r>
            <a:endParaRPr b="1" sz="2400"/>
          </a:p>
        </p:txBody>
      </p:sp>
      <p:sp>
        <p:nvSpPr>
          <p:cNvPr descr="Section Header placeholder" id="114" name="Google Shape;114;p1"/>
          <p:cNvSpPr txBox="1"/>
          <p:nvPr/>
        </p:nvSpPr>
        <p:spPr>
          <a:xfrm>
            <a:off x="24792175" y="16231188"/>
            <a:ext cx="71175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Check out our repo!</a:t>
            </a:r>
            <a:endParaRPr/>
          </a:p>
        </p:txBody>
      </p:sp>
      <p:sp>
        <p:nvSpPr>
          <p:cNvPr id="115" name="Google Shape;115;p1"/>
          <p:cNvSpPr txBox="1"/>
          <p:nvPr/>
        </p:nvSpPr>
        <p:spPr>
          <a:xfrm>
            <a:off x="16709575" y="14796300"/>
            <a:ext cx="73053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latin typeface="Open Sans"/>
                <a:ea typeface="Open Sans"/>
                <a:cs typeface="Open Sans"/>
                <a:sym typeface="Open Sans"/>
              </a:rPr>
              <a:t>Solar Irradiance vs. Year, modeled for all the locations analyzed in this software</a:t>
            </a:r>
            <a:endParaRPr b="1" sz="2400"/>
          </a:p>
        </p:txBody>
      </p:sp>
      <p:pic>
        <p:nvPicPr>
          <p:cNvPr id="116" name="Google Shape;116;p1"/>
          <p:cNvPicPr preferRelativeResize="0"/>
          <p:nvPr/>
        </p:nvPicPr>
        <p:blipFill>
          <a:blip r:embed="rId7">
            <a:alphaModFix/>
          </a:blip>
          <a:stretch>
            <a:fillRect/>
          </a:stretch>
        </p:blipFill>
        <p:spPr>
          <a:xfrm>
            <a:off x="24868375" y="17275025"/>
            <a:ext cx="4370940" cy="2685976"/>
          </a:xfrm>
          <a:prstGeom prst="rect">
            <a:avLst/>
          </a:prstGeom>
          <a:noFill/>
          <a:ln>
            <a:noFill/>
          </a:ln>
        </p:spPr>
      </p:pic>
      <p:sp>
        <p:nvSpPr>
          <p:cNvPr descr="Section Header " id="117" name="Google Shape;117;p1"/>
          <p:cNvSpPr txBox="1"/>
          <p:nvPr/>
        </p:nvSpPr>
        <p:spPr>
          <a:xfrm>
            <a:off x="24749450" y="12430429"/>
            <a:ext cx="6972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Next Steps</a:t>
            </a:r>
            <a:endParaRPr/>
          </a:p>
        </p:txBody>
      </p:sp>
      <p:sp>
        <p:nvSpPr>
          <p:cNvPr id="118" name="Google Shape;118;p1"/>
          <p:cNvSpPr txBox="1"/>
          <p:nvPr/>
        </p:nvSpPr>
        <p:spPr>
          <a:xfrm>
            <a:off x="24670375" y="6298388"/>
            <a:ext cx="7513500" cy="1569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latin typeface="Open Sans"/>
                <a:ea typeface="Open Sans"/>
                <a:cs typeface="Open Sans"/>
                <a:sym typeface="Open Sans"/>
              </a:rPr>
              <a:t>Using univariate time-series analysis on these datas are quite </a:t>
            </a:r>
            <a:r>
              <a:rPr lang="en-US" sz="2400">
                <a:latin typeface="Open Sans"/>
                <a:ea typeface="Open Sans"/>
                <a:cs typeface="Open Sans"/>
                <a:sym typeface="Open Sans"/>
              </a:rPr>
              <a:t>difficult</a:t>
            </a:r>
            <a:r>
              <a:rPr lang="en-US" sz="2400">
                <a:latin typeface="Open Sans"/>
                <a:ea typeface="Open Sans"/>
                <a:cs typeface="Open Sans"/>
                <a:sym typeface="Open Sans"/>
              </a:rPr>
              <a:t> and results are not necessarily reliable (i.e. confidence intervals grow larger and larger as time goes on).</a:t>
            </a:r>
            <a:endParaRPr sz="2400">
              <a:latin typeface="Open Sans"/>
              <a:ea typeface="Open Sans"/>
              <a:cs typeface="Open Sans"/>
              <a:sym typeface="Open Sans"/>
            </a:endParaRPr>
          </a:p>
        </p:txBody>
      </p:sp>
      <p:sp>
        <p:nvSpPr>
          <p:cNvPr id="119" name="Google Shape;119;p1"/>
          <p:cNvSpPr txBox="1"/>
          <p:nvPr/>
        </p:nvSpPr>
        <p:spPr>
          <a:xfrm>
            <a:off x="24635800" y="13449588"/>
            <a:ext cx="4914300" cy="2678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latin typeface="Open Sans"/>
                <a:ea typeface="Open Sans"/>
                <a:cs typeface="Open Sans"/>
                <a:sym typeface="Open Sans"/>
              </a:rPr>
              <a:t>In order to expand the usefulness of our software, we can </a:t>
            </a:r>
            <a:r>
              <a:rPr b="1" lang="en-US" sz="2400">
                <a:latin typeface="Open Sans"/>
                <a:ea typeface="Open Sans"/>
                <a:cs typeface="Open Sans"/>
                <a:sym typeface="Open Sans"/>
              </a:rPr>
              <a:t>(1) add more locations</a:t>
            </a:r>
            <a:r>
              <a:rPr lang="en-US" sz="2400">
                <a:latin typeface="Open Sans"/>
                <a:ea typeface="Open Sans"/>
                <a:cs typeface="Open Sans"/>
                <a:sym typeface="Open Sans"/>
              </a:rPr>
              <a:t>, and </a:t>
            </a:r>
            <a:r>
              <a:rPr b="1" lang="en-US" sz="2400">
                <a:latin typeface="Open Sans"/>
                <a:ea typeface="Open Sans"/>
                <a:cs typeface="Open Sans"/>
                <a:sym typeface="Open Sans"/>
              </a:rPr>
              <a:t>(2) add interpolation methods </a:t>
            </a:r>
            <a:r>
              <a:rPr lang="en-US" sz="2400">
                <a:latin typeface="Open Sans"/>
                <a:ea typeface="Open Sans"/>
                <a:cs typeface="Open Sans"/>
                <a:sym typeface="Open Sans"/>
              </a:rPr>
              <a:t>(i.e., </a:t>
            </a:r>
            <a:r>
              <a:rPr lang="en-US" sz="2400">
                <a:latin typeface="Open Sans"/>
                <a:ea typeface="Open Sans"/>
                <a:cs typeface="Open Sans"/>
                <a:sym typeface="Open Sans"/>
              </a:rPr>
              <a:t>bilinear</a:t>
            </a:r>
            <a:r>
              <a:rPr lang="en-US" sz="2400">
                <a:latin typeface="Open Sans"/>
                <a:ea typeface="Open Sans"/>
                <a:cs typeface="Open Sans"/>
                <a:sym typeface="Open Sans"/>
              </a:rPr>
              <a:t>) to get </a:t>
            </a:r>
            <a:r>
              <a:rPr lang="en-US" sz="2400">
                <a:latin typeface="Open Sans"/>
                <a:ea typeface="Open Sans"/>
                <a:cs typeface="Open Sans"/>
                <a:sym typeface="Open Sans"/>
              </a:rPr>
              <a:t>predictions</a:t>
            </a:r>
            <a:r>
              <a:rPr lang="en-US" sz="2400">
                <a:latin typeface="Open Sans"/>
                <a:ea typeface="Open Sans"/>
                <a:cs typeface="Open Sans"/>
                <a:sym typeface="Open Sans"/>
              </a:rPr>
              <a:t> for in-between locations (image from wikipedia)</a:t>
            </a:r>
            <a:endParaRPr sz="2400">
              <a:latin typeface="Open Sans"/>
              <a:ea typeface="Open Sans"/>
              <a:cs typeface="Open Sans"/>
              <a:sym typeface="Open Sans"/>
            </a:endParaRPr>
          </a:p>
        </p:txBody>
      </p:sp>
      <p:sp>
        <p:nvSpPr>
          <p:cNvPr id="120" name="Google Shape;120;p1"/>
          <p:cNvSpPr txBox="1"/>
          <p:nvPr/>
        </p:nvSpPr>
        <p:spPr>
          <a:xfrm>
            <a:off x="24685200" y="11181811"/>
            <a:ext cx="75135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latin typeface="Open Sans"/>
                <a:ea typeface="Open Sans"/>
                <a:cs typeface="Open Sans"/>
                <a:sym typeface="Open Sans"/>
              </a:rPr>
              <a:t>ARIMA model for COVID-19 cases in India  </a:t>
            </a:r>
            <a:r>
              <a:rPr lang="en-US" sz="2400">
                <a:latin typeface="Open Sans"/>
                <a:ea typeface="Open Sans"/>
                <a:cs typeface="Open Sans"/>
                <a:sym typeface="Open Sans"/>
              </a:rPr>
              <a:t>(Roy S., et. al, </a:t>
            </a:r>
            <a:r>
              <a:rPr lang="en-US" sz="2400"/>
              <a:t>Modeling Earth Systems and Environment (2021) 7:1385–1391)</a:t>
            </a:r>
            <a:endParaRPr sz="2400"/>
          </a:p>
          <a:p>
            <a:pPr indent="0" lvl="0" marL="0" marR="0" rtl="0" algn="ctr">
              <a:spcBef>
                <a:spcPts val="0"/>
              </a:spcBef>
              <a:spcAft>
                <a:spcPts val="0"/>
              </a:spcAft>
              <a:buNone/>
            </a:pPr>
            <a:r>
              <a:t/>
            </a:r>
            <a:endParaRPr sz="2400"/>
          </a:p>
        </p:txBody>
      </p:sp>
      <p:pic>
        <p:nvPicPr>
          <p:cNvPr id="121" name="Google Shape;121;p1"/>
          <p:cNvPicPr preferRelativeResize="0"/>
          <p:nvPr/>
        </p:nvPicPr>
        <p:blipFill>
          <a:blip r:embed="rId8">
            <a:alphaModFix/>
          </a:blip>
          <a:stretch>
            <a:fillRect/>
          </a:stretch>
        </p:blipFill>
        <p:spPr>
          <a:xfrm>
            <a:off x="29531013" y="13412813"/>
            <a:ext cx="2625813" cy="2482575"/>
          </a:xfrm>
          <a:prstGeom prst="rect">
            <a:avLst/>
          </a:prstGeom>
          <a:noFill/>
          <a:ln>
            <a:noFill/>
          </a:ln>
        </p:spPr>
      </p:pic>
      <p:pic>
        <p:nvPicPr>
          <p:cNvPr id="122" name="Google Shape;122;p1"/>
          <p:cNvPicPr preferRelativeResize="0"/>
          <p:nvPr/>
        </p:nvPicPr>
        <p:blipFill>
          <a:blip r:embed="rId9">
            <a:alphaModFix/>
          </a:blip>
          <a:stretch>
            <a:fillRect/>
          </a:stretch>
        </p:blipFill>
        <p:spPr>
          <a:xfrm>
            <a:off x="16501174" y="6124001"/>
            <a:ext cx="7763102" cy="2627511"/>
          </a:xfrm>
          <a:prstGeom prst="rect">
            <a:avLst/>
          </a:prstGeom>
          <a:noFill/>
          <a:ln>
            <a:noFill/>
          </a:ln>
        </p:spPr>
      </p:pic>
      <p:pic>
        <p:nvPicPr>
          <p:cNvPr id="123" name="Google Shape;123;p1"/>
          <p:cNvPicPr preferRelativeResize="0"/>
          <p:nvPr/>
        </p:nvPicPr>
        <p:blipFill>
          <a:blip r:embed="rId10">
            <a:alphaModFix/>
          </a:blip>
          <a:stretch>
            <a:fillRect/>
          </a:stretch>
        </p:blipFill>
        <p:spPr>
          <a:xfrm>
            <a:off x="16771538" y="10888575"/>
            <a:ext cx="7181400" cy="3835426"/>
          </a:xfrm>
          <a:prstGeom prst="rect">
            <a:avLst/>
          </a:prstGeom>
          <a:noFill/>
          <a:ln>
            <a:noFill/>
          </a:ln>
        </p:spPr>
      </p:pic>
      <p:sp>
        <p:nvSpPr>
          <p:cNvPr id="124" name="Google Shape;124;p1"/>
          <p:cNvSpPr txBox="1"/>
          <p:nvPr/>
        </p:nvSpPr>
        <p:spPr>
          <a:xfrm>
            <a:off x="16667138" y="19918000"/>
            <a:ext cx="73902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latin typeface="Open Sans"/>
                <a:ea typeface="Open Sans"/>
                <a:cs typeface="Open Sans"/>
                <a:sym typeface="Open Sans"/>
              </a:rPr>
              <a:t>Solar Irradiance vs. year, modeled for Kennewick, Washington</a:t>
            </a:r>
            <a:endParaRPr b="1" sz="2400"/>
          </a:p>
        </p:txBody>
      </p:sp>
      <p:pic>
        <p:nvPicPr>
          <p:cNvPr id="125" name="Google Shape;125;p1"/>
          <p:cNvPicPr preferRelativeResize="0"/>
          <p:nvPr/>
        </p:nvPicPr>
        <p:blipFill>
          <a:blip r:embed="rId11">
            <a:alphaModFix/>
          </a:blip>
          <a:stretch>
            <a:fillRect/>
          </a:stretch>
        </p:blipFill>
        <p:spPr>
          <a:xfrm>
            <a:off x="10320451" y="9209525"/>
            <a:ext cx="4132999" cy="2755342"/>
          </a:xfrm>
          <a:prstGeom prst="rect">
            <a:avLst/>
          </a:prstGeom>
          <a:noFill/>
          <a:ln>
            <a:noFill/>
          </a:ln>
        </p:spPr>
      </p:pic>
      <p:sp>
        <p:nvSpPr>
          <p:cNvPr id="126" name="Google Shape;126;p1"/>
          <p:cNvSpPr txBox="1"/>
          <p:nvPr/>
        </p:nvSpPr>
        <p:spPr>
          <a:xfrm>
            <a:off x="8691850" y="11996525"/>
            <a:ext cx="73902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latin typeface="Open Sans"/>
                <a:ea typeface="Open Sans"/>
                <a:cs typeface="Open Sans"/>
                <a:sym typeface="Open Sans"/>
              </a:rPr>
              <a:t>Washington state and its surrounding areas with markers on locations used for the model</a:t>
            </a:r>
            <a:endParaRPr b="1" sz="2400"/>
          </a:p>
        </p:txBody>
      </p:sp>
      <p:pic>
        <p:nvPicPr>
          <p:cNvPr descr="gold boundless bar" id="127" name="Google Shape;127;p1"/>
          <p:cNvPicPr preferRelativeResize="0"/>
          <p:nvPr/>
        </p:nvPicPr>
        <p:blipFill rotWithShape="1">
          <a:blip r:embed="rId3">
            <a:alphaModFix/>
          </a:blip>
          <a:srcRect b="0" l="0" r="0" t="0"/>
          <a:stretch/>
        </p:blipFill>
        <p:spPr>
          <a:xfrm>
            <a:off x="8910564" y="13511567"/>
            <a:ext cx="1441003" cy="100834"/>
          </a:xfrm>
          <a:prstGeom prst="rect">
            <a:avLst/>
          </a:prstGeom>
          <a:noFill/>
          <a:ln>
            <a:noFill/>
          </a:ln>
        </p:spPr>
      </p:pic>
      <p:pic>
        <p:nvPicPr>
          <p:cNvPr descr="gold boundless bar" id="128" name="Google Shape;128;p1"/>
          <p:cNvPicPr preferRelativeResize="0"/>
          <p:nvPr/>
        </p:nvPicPr>
        <p:blipFill rotWithShape="1">
          <a:blip r:embed="rId3">
            <a:alphaModFix/>
          </a:blip>
          <a:srcRect b="0" l="0" r="0" t="0"/>
          <a:stretch/>
        </p:blipFill>
        <p:spPr>
          <a:xfrm>
            <a:off x="685801" y="16929842"/>
            <a:ext cx="1441003" cy="116159"/>
          </a:xfrm>
          <a:prstGeom prst="rect">
            <a:avLst/>
          </a:prstGeom>
          <a:noFill/>
          <a:ln>
            <a:noFill/>
          </a:ln>
        </p:spPr>
      </p:pic>
      <p:pic>
        <p:nvPicPr>
          <p:cNvPr descr="gold boundless bar" id="129" name="Google Shape;129;p1"/>
          <p:cNvPicPr preferRelativeResize="0"/>
          <p:nvPr/>
        </p:nvPicPr>
        <p:blipFill rotWithShape="1">
          <a:blip r:embed="rId3">
            <a:alphaModFix/>
          </a:blip>
          <a:srcRect b="0" l="0" r="0" t="0"/>
          <a:stretch/>
        </p:blipFill>
        <p:spPr>
          <a:xfrm>
            <a:off x="17009526" y="4643817"/>
            <a:ext cx="1441003" cy="100834"/>
          </a:xfrm>
          <a:prstGeom prst="rect">
            <a:avLst/>
          </a:prstGeom>
          <a:noFill/>
          <a:ln>
            <a:noFill/>
          </a:ln>
        </p:spPr>
      </p:pic>
      <p:pic>
        <p:nvPicPr>
          <p:cNvPr id="130" name="Google Shape;130;p1"/>
          <p:cNvPicPr preferRelativeResize="0"/>
          <p:nvPr/>
        </p:nvPicPr>
        <p:blipFill>
          <a:blip r:embed="rId12">
            <a:alphaModFix/>
          </a:blip>
          <a:stretch>
            <a:fillRect/>
          </a:stretch>
        </p:blipFill>
        <p:spPr>
          <a:xfrm>
            <a:off x="9573950" y="17781263"/>
            <a:ext cx="5625988" cy="2482575"/>
          </a:xfrm>
          <a:prstGeom prst="rect">
            <a:avLst/>
          </a:prstGeom>
          <a:noFill/>
          <a:ln>
            <a:noFill/>
          </a:ln>
        </p:spPr>
      </p:pic>
      <p:pic>
        <p:nvPicPr>
          <p:cNvPr id="131" name="Google Shape;131;p1"/>
          <p:cNvPicPr preferRelativeResize="0"/>
          <p:nvPr/>
        </p:nvPicPr>
        <p:blipFill>
          <a:blip r:embed="rId13">
            <a:alphaModFix/>
          </a:blip>
          <a:stretch>
            <a:fillRect/>
          </a:stretch>
        </p:blipFill>
        <p:spPr>
          <a:xfrm>
            <a:off x="26161550" y="7952050"/>
            <a:ext cx="4133008" cy="2964299"/>
          </a:xfrm>
          <a:prstGeom prst="rect">
            <a:avLst/>
          </a:prstGeom>
          <a:noFill/>
          <a:ln>
            <a:noFill/>
          </a:ln>
        </p:spPr>
      </p:pic>
      <p:pic>
        <p:nvPicPr>
          <p:cNvPr descr="gold boundless bar" id="132" name="Google Shape;132;p1"/>
          <p:cNvPicPr preferRelativeResize="0"/>
          <p:nvPr/>
        </p:nvPicPr>
        <p:blipFill rotWithShape="1">
          <a:blip r:embed="rId3">
            <a:alphaModFix/>
          </a:blip>
          <a:srcRect b="0" l="0" r="0" t="0"/>
          <a:stretch/>
        </p:blipFill>
        <p:spPr>
          <a:xfrm>
            <a:off x="8694201" y="4549292"/>
            <a:ext cx="1441003" cy="100834"/>
          </a:xfrm>
          <a:prstGeom prst="rect">
            <a:avLst/>
          </a:prstGeom>
          <a:noFill/>
          <a:ln>
            <a:noFill/>
          </a:ln>
        </p:spPr>
      </p:pic>
      <p:pic>
        <p:nvPicPr>
          <p:cNvPr id="133" name="Google Shape;133;p1"/>
          <p:cNvPicPr preferRelativeResize="0"/>
          <p:nvPr/>
        </p:nvPicPr>
        <p:blipFill rotWithShape="1">
          <a:blip r:embed="rId14">
            <a:alphaModFix/>
          </a:blip>
          <a:srcRect b="37757" l="0" r="0" t="26398"/>
          <a:stretch/>
        </p:blipFill>
        <p:spPr>
          <a:xfrm>
            <a:off x="26045875" y="3661513"/>
            <a:ext cx="4762500" cy="1707000"/>
          </a:xfrm>
          <a:prstGeom prst="rect">
            <a:avLst/>
          </a:prstGeom>
          <a:noFill/>
          <a:ln>
            <a:noFill/>
          </a:ln>
        </p:spPr>
      </p:pic>
      <p:pic>
        <p:nvPicPr>
          <p:cNvPr descr="gold boundless bar" id="134" name="Google Shape;134;p1"/>
          <p:cNvPicPr preferRelativeResize="0"/>
          <p:nvPr/>
        </p:nvPicPr>
        <p:blipFill rotWithShape="1">
          <a:blip r:embed="rId3">
            <a:alphaModFix/>
          </a:blip>
          <a:srcRect b="0" l="0" r="0" t="0"/>
          <a:stretch/>
        </p:blipFill>
        <p:spPr>
          <a:xfrm>
            <a:off x="24944576" y="16896029"/>
            <a:ext cx="1441003" cy="100834"/>
          </a:xfrm>
          <a:prstGeom prst="rect">
            <a:avLst/>
          </a:prstGeom>
          <a:noFill/>
          <a:ln>
            <a:noFill/>
          </a:ln>
        </p:spPr>
      </p:pic>
      <p:pic>
        <p:nvPicPr>
          <p:cNvPr descr="gold boundless bar" id="135" name="Google Shape;135;p1"/>
          <p:cNvPicPr preferRelativeResize="0"/>
          <p:nvPr/>
        </p:nvPicPr>
        <p:blipFill rotWithShape="1">
          <a:blip r:embed="rId3">
            <a:alphaModFix/>
          </a:blip>
          <a:srcRect b="0" l="0" r="0" t="0"/>
          <a:stretch/>
        </p:blipFill>
        <p:spPr>
          <a:xfrm>
            <a:off x="24868376" y="13171392"/>
            <a:ext cx="1441003" cy="100834"/>
          </a:xfrm>
          <a:prstGeom prst="rect">
            <a:avLst/>
          </a:prstGeom>
          <a:noFill/>
          <a:ln>
            <a:noFill/>
          </a:ln>
        </p:spPr>
      </p:pic>
      <p:pic>
        <p:nvPicPr>
          <p:cNvPr id="136" name="Google Shape;136;p1"/>
          <p:cNvPicPr preferRelativeResize="0"/>
          <p:nvPr/>
        </p:nvPicPr>
        <p:blipFill>
          <a:blip r:embed="rId15">
            <a:alphaModFix/>
          </a:blip>
          <a:stretch>
            <a:fillRect/>
          </a:stretch>
        </p:blipFill>
        <p:spPr>
          <a:xfrm>
            <a:off x="29414475" y="20785751"/>
            <a:ext cx="2625800" cy="740449"/>
          </a:xfrm>
          <a:prstGeom prst="rect">
            <a:avLst/>
          </a:prstGeom>
          <a:noFill/>
          <a:ln>
            <a:noFill/>
          </a:ln>
        </p:spPr>
      </p:pic>
      <p:sp>
        <p:nvSpPr>
          <p:cNvPr descr="Section Header " id="137" name="Google Shape;137;p1"/>
          <p:cNvSpPr txBox="1"/>
          <p:nvPr/>
        </p:nvSpPr>
        <p:spPr>
          <a:xfrm>
            <a:off x="24955810" y="20849278"/>
            <a:ext cx="69723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100">
                <a:solidFill>
                  <a:schemeClr val="dk1"/>
                </a:solidFill>
                <a:latin typeface="Encode Sans Black"/>
                <a:ea typeface="Encode Sans Black"/>
                <a:cs typeface="Encode Sans Black"/>
                <a:sym typeface="Encode Sans Black"/>
              </a:rPr>
              <a:t>Acknowledgments:</a:t>
            </a:r>
            <a:endParaRPr sz="3000"/>
          </a:p>
        </p:txBody>
      </p:sp>
      <p:pic>
        <p:nvPicPr>
          <p:cNvPr id="138" name="Google Shape;138;p1"/>
          <p:cNvPicPr preferRelativeResize="0"/>
          <p:nvPr/>
        </p:nvPicPr>
        <p:blipFill>
          <a:blip r:embed="rId16">
            <a:alphaModFix/>
          </a:blip>
          <a:stretch>
            <a:fillRect/>
          </a:stretch>
        </p:blipFill>
        <p:spPr>
          <a:xfrm>
            <a:off x="16673748" y="15966575"/>
            <a:ext cx="7513499" cy="4012805"/>
          </a:xfrm>
          <a:prstGeom prst="rect">
            <a:avLst/>
          </a:prstGeom>
          <a:noFill/>
          <a:ln>
            <a:noFill/>
          </a:ln>
        </p:spPr>
      </p:pic>
      <p:pic>
        <p:nvPicPr>
          <p:cNvPr id="139" name="Google Shape;139;p1"/>
          <p:cNvPicPr preferRelativeResize="0"/>
          <p:nvPr/>
        </p:nvPicPr>
        <p:blipFill rotWithShape="1">
          <a:blip r:embed="rId17">
            <a:alphaModFix/>
          </a:blip>
          <a:srcRect b="0" l="0" r="10474" t="0"/>
          <a:stretch/>
        </p:blipFill>
        <p:spPr>
          <a:xfrm>
            <a:off x="29414475" y="17211075"/>
            <a:ext cx="3033721" cy="2964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1a0fe72f25_1_2"/>
          <p:cNvSpPr txBox="1"/>
          <p:nvPr/>
        </p:nvSpPr>
        <p:spPr>
          <a:xfrm>
            <a:off x="2113200" y="2844825"/>
            <a:ext cx="28692000" cy="584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200" u="sng"/>
              <a:t>Predictions bar graph with time </a:t>
            </a:r>
            <a:r>
              <a:rPr lang="en-US" sz="9200"/>
              <a:t>file:///Users/spencercira/Downloads/Yearly%20Averages%20bar%20graph.html</a:t>
            </a:r>
            <a:endParaRPr sz="9200"/>
          </a:p>
          <a:p>
            <a:pPr indent="0" lvl="0" marL="0" rtl="0" algn="l">
              <a:spcBef>
                <a:spcPts val="0"/>
              </a:spcBef>
              <a:spcAft>
                <a:spcPts val="0"/>
              </a:spcAft>
              <a:buNone/>
            </a:pPr>
            <a:r>
              <a:t/>
            </a:r>
            <a:endParaRPr sz="9200"/>
          </a:p>
        </p:txBody>
      </p:sp>
      <p:pic>
        <p:nvPicPr>
          <p:cNvPr id="145" name="Google Shape;145;g11a0fe72f25_1_2"/>
          <p:cNvPicPr preferRelativeResize="0"/>
          <p:nvPr/>
        </p:nvPicPr>
        <p:blipFill>
          <a:blip r:embed="rId3">
            <a:alphaModFix/>
          </a:blip>
          <a:stretch>
            <a:fillRect/>
          </a:stretch>
        </p:blipFill>
        <p:spPr>
          <a:xfrm>
            <a:off x="4562588" y="8287525"/>
            <a:ext cx="24707625" cy="10845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1a0fe72f25_3_3"/>
          <p:cNvSpPr txBox="1"/>
          <p:nvPr/>
        </p:nvSpPr>
        <p:spPr>
          <a:xfrm>
            <a:off x="2113200" y="3251225"/>
            <a:ext cx="28692000" cy="584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200" u="sng"/>
              <a:t>Predictions scatter plot with time </a:t>
            </a:r>
            <a:r>
              <a:rPr lang="en-US" sz="9200"/>
              <a:t>file:///Users/spencercira/Downloads/Yearly%20Averages.html</a:t>
            </a:r>
            <a:endParaRPr sz="9200"/>
          </a:p>
          <a:p>
            <a:pPr indent="0" lvl="0" marL="0" rtl="0" algn="l">
              <a:spcBef>
                <a:spcPts val="0"/>
              </a:spcBef>
              <a:spcAft>
                <a:spcPts val="0"/>
              </a:spcAft>
              <a:buNone/>
            </a:pPr>
            <a:r>
              <a:t/>
            </a:r>
            <a:endParaRPr sz="9200"/>
          </a:p>
        </p:txBody>
      </p:sp>
      <p:pic>
        <p:nvPicPr>
          <p:cNvPr id="151" name="Google Shape;151;g11a0fe72f25_3_3"/>
          <p:cNvPicPr preferRelativeResize="0"/>
          <p:nvPr/>
        </p:nvPicPr>
        <p:blipFill>
          <a:blip r:embed="rId3">
            <a:alphaModFix/>
          </a:blip>
          <a:stretch>
            <a:fillRect/>
          </a:stretch>
        </p:blipFill>
        <p:spPr>
          <a:xfrm>
            <a:off x="5070412" y="8034100"/>
            <a:ext cx="22777574" cy="12234049"/>
          </a:xfrm>
          <a:prstGeom prst="rect">
            <a:avLst/>
          </a:prstGeom>
          <a:noFill/>
          <a:ln>
            <a:noFill/>
          </a:ln>
        </p:spPr>
      </p:pic>
      <p:sp>
        <p:nvSpPr>
          <p:cNvPr id="152" name="Google Shape;152;g11a0fe72f25_3_3"/>
          <p:cNvSpPr/>
          <p:nvPr/>
        </p:nvSpPr>
        <p:spPr>
          <a:xfrm>
            <a:off x="8904375" y="12448450"/>
            <a:ext cx="9522300" cy="2333400"/>
          </a:xfrm>
          <a:prstGeom prst="right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000"/>
              <a:t>Fitting</a:t>
            </a:r>
            <a:endParaRPr sz="5000"/>
          </a:p>
        </p:txBody>
      </p:sp>
      <p:cxnSp>
        <p:nvCxnSpPr>
          <p:cNvPr id="153" name="Google Shape;153;g11a0fe72f25_3_3"/>
          <p:cNvCxnSpPr/>
          <p:nvPr/>
        </p:nvCxnSpPr>
        <p:spPr>
          <a:xfrm>
            <a:off x="19120425" y="9333175"/>
            <a:ext cx="63000" cy="7630500"/>
          </a:xfrm>
          <a:prstGeom prst="straightConnector1">
            <a:avLst/>
          </a:prstGeom>
          <a:noFill/>
          <a:ln cap="flat" cmpd="sng" w="38100">
            <a:solidFill>
              <a:schemeClr val="dk2"/>
            </a:solidFill>
            <a:prstDash val="dash"/>
            <a:round/>
            <a:headEnd len="med" w="med" type="none"/>
            <a:tailEnd len="med" w="med" type="none"/>
          </a:ln>
        </p:spPr>
      </p:cxnSp>
      <p:sp>
        <p:nvSpPr>
          <p:cNvPr id="154" name="Google Shape;154;g11a0fe72f25_3_3"/>
          <p:cNvSpPr/>
          <p:nvPr/>
        </p:nvSpPr>
        <p:spPr>
          <a:xfrm>
            <a:off x="19877175" y="12650350"/>
            <a:ext cx="4162200" cy="19296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000"/>
              <a:t>Forecasting</a:t>
            </a:r>
            <a:endParaRPr sz="5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1">
      <a:dk1>
        <a:srgbClr val="33006F"/>
      </a:dk1>
      <a:lt1>
        <a:srgbClr val="E8D3A2"/>
      </a:lt1>
      <a:dk2>
        <a:srgbClr val="797979"/>
      </a:dk2>
      <a:lt2>
        <a:srgbClr val="917B4C"/>
      </a:lt2>
      <a:accent1>
        <a:srgbClr val="33016F"/>
      </a:accent1>
      <a:accent2>
        <a:srgbClr val="E8D3A2"/>
      </a:accent2>
      <a:accent3>
        <a:srgbClr val="797979"/>
      </a:accent3>
      <a:accent4>
        <a:srgbClr val="917B43"/>
      </a:accent4>
      <a:accent5>
        <a:srgbClr val="424242"/>
      </a:accent5>
      <a:accent6>
        <a:srgbClr val="797979"/>
      </a:accent6>
      <a:hlink>
        <a:srgbClr val="A9A9A9"/>
      </a:hlink>
      <a:folHlink>
        <a:srgbClr val="D5D5D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2018-02-06T21:34:11Z</dcterms:created>
  <dc:creator>Sydney Brown</dc:creator>
</cp:coreProperties>
</file>